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96" r:id="rId2"/>
    <p:sldId id="285" r:id="rId3"/>
    <p:sldId id="281" r:id="rId4"/>
    <p:sldId id="263" r:id="rId5"/>
    <p:sldId id="315" r:id="rId6"/>
    <p:sldId id="289" r:id="rId7"/>
    <p:sldId id="311" r:id="rId8"/>
    <p:sldId id="295" r:id="rId9"/>
    <p:sldId id="316" r:id="rId10"/>
    <p:sldId id="310" r:id="rId11"/>
    <p:sldId id="314" r:id="rId12"/>
    <p:sldId id="25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1pPr>
    <a:lvl2pPr marL="0" marR="0" indent="3429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2pPr>
    <a:lvl3pPr marL="0" marR="0" indent="6858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3pPr>
    <a:lvl4pPr marL="0" marR="0" indent="10287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4pPr>
    <a:lvl5pPr marL="0" marR="0" indent="13716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5pPr>
    <a:lvl6pPr marL="0" marR="0" indent="17145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6pPr>
    <a:lvl7pPr marL="0" marR="0" indent="20574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7pPr>
    <a:lvl8pPr marL="0" marR="0" indent="24003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8pPr>
    <a:lvl9pPr marL="0" marR="0" indent="27432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5E861"/>
    <a:srgbClr val="D4D1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3F5663"/>
        </a:fontRef>
        <a:srgbClr val="3F5663"/>
      </a:tcTxStyle>
      <a:tcStyle>
        <a:tcBdr>
          <a:left>
            <a:ln w="12700" cap="flat">
              <a:solidFill>
                <a:srgbClr val="9EACB8"/>
              </a:solidFill>
              <a:prstDash val="solid"/>
              <a:miter lim="400000"/>
            </a:ln>
          </a:left>
          <a:right>
            <a:ln w="12700" cap="flat">
              <a:solidFill>
                <a:srgbClr val="9EACB8"/>
              </a:solidFill>
              <a:prstDash val="solid"/>
              <a:miter lim="400000"/>
            </a:ln>
          </a:right>
          <a:top>
            <a:ln w="12700" cap="flat">
              <a:solidFill>
                <a:srgbClr val="9EACB8"/>
              </a:solidFill>
              <a:prstDash val="solid"/>
              <a:miter lim="400000"/>
            </a:ln>
          </a:top>
          <a:bottom>
            <a:ln w="12700" cap="flat">
              <a:solidFill>
                <a:srgbClr val="9EACB8"/>
              </a:solidFill>
              <a:prstDash val="solid"/>
              <a:miter lim="400000"/>
            </a:ln>
          </a:bottom>
          <a:insideH>
            <a:ln w="12700" cap="flat">
              <a:solidFill>
                <a:srgbClr val="9EACB8"/>
              </a:solidFill>
              <a:prstDash val="solid"/>
              <a:miter lim="400000"/>
            </a:ln>
          </a:insideH>
          <a:insideV>
            <a:ln w="12700" cap="flat">
              <a:solidFill>
                <a:srgbClr val="9EACB8"/>
              </a:solidFill>
              <a:prstDash val="solid"/>
              <a:miter lim="400000"/>
            </a:ln>
          </a:insideV>
        </a:tcBdr>
        <a:fill>
          <a:noFill/>
        </a:fill>
      </a:tcStyle>
    </a:wholeTbl>
    <a:band2H>
      <a:tcTxStyle/>
      <a:tcStyle>
        <a:tcBdr/>
        <a:fill>
          <a:solidFill>
            <a:srgbClr val="C5C7C9">
              <a:alpha val="30000"/>
            </a:srgbClr>
          </a:solidFill>
        </a:fill>
      </a:tcStyle>
    </a:band2H>
    <a:firstCol>
      <a:tcTxStyle b="on" i="off">
        <a:font>
          <a:latin typeface="Gill Sans"/>
          <a:ea typeface="Gill Sans"/>
          <a:cs typeface="Gill Sans"/>
        </a:font>
        <a:srgbClr val="FB5642"/>
      </a:tcTxStyle>
      <a:tcStyle>
        <a:tcBdr>
          <a:left>
            <a:ln w="12700" cap="flat">
              <a:solidFill>
                <a:srgbClr val="9EACB8"/>
              </a:solidFill>
              <a:prstDash val="solid"/>
              <a:miter lim="400000"/>
            </a:ln>
          </a:left>
          <a:right>
            <a:ln w="12700" cap="flat">
              <a:solidFill>
                <a:srgbClr val="9EACB8"/>
              </a:solidFill>
              <a:prstDash val="solid"/>
              <a:miter lim="400000"/>
            </a:ln>
          </a:right>
          <a:top>
            <a:ln w="12700" cap="flat">
              <a:solidFill>
                <a:srgbClr val="9EACB8"/>
              </a:solidFill>
              <a:prstDash val="solid"/>
              <a:miter lim="400000"/>
            </a:ln>
          </a:top>
          <a:bottom>
            <a:ln w="12700" cap="flat">
              <a:solidFill>
                <a:srgbClr val="9EACB8"/>
              </a:solidFill>
              <a:prstDash val="solid"/>
              <a:miter lim="400000"/>
            </a:ln>
          </a:bottom>
          <a:insideH>
            <a:ln w="12700" cap="flat">
              <a:solidFill>
                <a:srgbClr val="9EACB8"/>
              </a:solidFill>
              <a:prstDash val="solid"/>
              <a:miter lim="400000"/>
            </a:ln>
          </a:insideH>
          <a:insideV>
            <a:ln w="12700" cap="flat">
              <a:solidFill>
                <a:srgbClr val="9EACB8"/>
              </a:solidFill>
              <a:prstDash val="solid"/>
              <a:miter lim="400000"/>
            </a:ln>
          </a:insideV>
        </a:tcBdr>
        <a:fill>
          <a:solidFill>
            <a:srgbClr val="FFFFFF"/>
          </a:solidFill>
        </a:fill>
      </a:tcStyle>
    </a:firstCol>
    <a:lastRow>
      <a:tcTxStyle b="on" i="off">
        <a:font>
          <a:latin typeface="Gill Sans"/>
          <a:ea typeface="Gill Sans"/>
          <a:cs typeface="Gill Sans"/>
        </a:font>
        <a:srgbClr val="FB5642"/>
      </a:tcTxStyle>
      <a:tcStyle>
        <a:tcBdr>
          <a:left>
            <a:ln w="12700" cap="flat">
              <a:solidFill>
                <a:srgbClr val="9EACB8"/>
              </a:solidFill>
              <a:prstDash val="solid"/>
              <a:miter lim="400000"/>
            </a:ln>
          </a:left>
          <a:right>
            <a:ln w="12700" cap="flat">
              <a:solidFill>
                <a:srgbClr val="9EACB8"/>
              </a:solidFill>
              <a:prstDash val="solid"/>
              <a:miter lim="400000"/>
            </a:ln>
          </a:right>
          <a:top>
            <a:ln w="12700" cap="flat">
              <a:solidFill>
                <a:srgbClr val="9EACB8"/>
              </a:solidFill>
              <a:prstDash val="solid"/>
              <a:miter lim="400000"/>
            </a:ln>
          </a:top>
          <a:bottom>
            <a:ln w="12700" cap="flat">
              <a:solidFill>
                <a:srgbClr val="9EACB8"/>
              </a:solidFill>
              <a:prstDash val="solid"/>
              <a:miter lim="400000"/>
            </a:ln>
          </a:bottom>
          <a:insideH>
            <a:ln w="12700" cap="flat">
              <a:solidFill>
                <a:srgbClr val="9EACB8"/>
              </a:solidFill>
              <a:prstDash val="solid"/>
              <a:miter lim="400000"/>
            </a:ln>
          </a:insideH>
          <a:insideV>
            <a:ln w="12700" cap="flat">
              <a:solidFill>
                <a:srgbClr val="9EACB8"/>
              </a:solidFill>
              <a:prstDash val="solid"/>
              <a:miter lim="400000"/>
            </a:ln>
          </a:insideV>
        </a:tcBdr>
        <a:fill>
          <a:solidFill>
            <a:srgbClr val="FFFFFF"/>
          </a:solidFill>
        </a:fill>
      </a:tcStyle>
    </a:lastRow>
    <a:firstRow>
      <a:tcTxStyle b="on" i="off">
        <a:font>
          <a:latin typeface="Gill Sans"/>
          <a:ea typeface="Gill Sans"/>
          <a:cs typeface="Gill Sans"/>
        </a:font>
        <a:srgbClr val="FB5642"/>
      </a:tcTxStyle>
      <a:tcStyle>
        <a:tcBdr>
          <a:left>
            <a:ln w="12700" cap="flat">
              <a:solidFill>
                <a:srgbClr val="9EACB8"/>
              </a:solidFill>
              <a:prstDash val="solid"/>
              <a:miter lim="400000"/>
            </a:ln>
          </a:left>
          <a:right>
            <a:ln w="12700" cap="flat">
              <a:solidFill>
                <a:srgbClr val="9EACB8"/>
              </a:solidFill>
              <a:prstDash val="solid"/>
              <a:miter lim="400000"/>
            </a:ln>
          </a:right>
          <a:top>
            <a:ln w="12700" cap="flat">
              <a:solidFill>
                <a:srgbClr val="9EACB8"/>
              </a:solidFill>
              <a:prstDash val="solid"/>
              <a:miter lim="400000"/>
            </a:ln>
          </a:top>
          <a:bottom>
            <a:ln w="12700" cap="flat">
              <a:solidFill>
                <a:srgbClr val="9EACB8"/>
              </a:solidFill>
              <a:prstDash val="solid"/>
              <a:miter lim="400000"/>
            </a:ln>
          </a:bottom>
          <a:insideH>
            <a:ln w="12700" cap="flat">
              <a:solidFill>
                <a:srgbClr val="9EACB8"/>
              </a:solidFill>
              <a:prstDash val="solid"/>
              <a:miter lim="400000"/>
            </a:ln>
          </a:insideH>
          <a:insideV>
            <a:ln w="12700" cap="flat">
              <a:solidFill>
                <a:srgbClr val="9EACB8"/>
              </a:solidFill>
              <a:prstDash val="solid"/>
              <a:miter lim="400000"/>
            </a:ln>
          </a:insideV>
        </a:tcBdr>
        <a:fill>
          <a:solidFill>
            <a:srgbClr val="FFFFFF"/>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111"/>
    <p:restoredTop sz="96203"/>
  </p:normalViewPr>
  <p:slideViewPr>
    <p:cSldViewPr snapToGrid="0" snapToObjects="1">
      <p:cViewPr>
        <p:scale>
          <a:sx n="66" d="100"/>
          <a:sy n="66" d="100"/>
        </p:scale>
        <p:origin x="-496" y="-664"/>
      </p:cViewPr>
      <p:guideLst/>
    </p:cSldViewPr>
  </p:slideViewPr>
  <p:outlineViewPr>
    <p:cViewPr>
      <p:scale>
        <a:sx n="33" d="100"/>
        <a:sy n="33" d="100"/>
      </p:scale>
      <p:origin x="0" y="-2112"/>
    </p:cViewPr>
  </p:outlineViewPr>
  <p:notesTextViewPr>
    <p:cViewPr>
      <p:scale>
        <a:sx n="3" d="2"/>
        <a:sy n="3" d="2"/>
      </p:scale>
      <p:origin x="0" y="0"/>
    </p:cViewPr>
  </p:notesTextViewPr>
  <p:sorterViewPr>
    <p:cViewPr varScale="1">
      <p:scale>
        <a:sx n="1" d="1"/>
        <a:sy n="1" d="1"/>
      </p:scale>
      <p:origin x="0" y="-105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F85647"/>
            </a:solidFill>
            <a:ln w="12700" cap="flat">
              <a:noFill/>
              <a:miter lim="400000"/>
            </a:ln>
            <a:effectLst/>
          </c:spPr>
          <c:dPt>
            <c:idx val="0"/>
            <c:bubble3D val="0"/>
            <c:extLst>
              <c:ext xmlns:c16="http://schemas.microsoft.com/office/drawing/2014/chart" uri="{C3380CC4-5D6E-409C-BE32-E72D297353CC}">
                <c16:uniqueId val="{00000001-18FD-4F40-A685-FA22377EB7DE}"/>
              </c:ext>
            </c:extLst>
          </c:dPt>
          <c:dPt>
            <c:idx val="1"/>
            <c:bubble3D val="0"/>
            <c:spPr>
              <a:solidFill>
                <a:srgbClr val="20AABF"/>
              </a:solidFill>
              <a:ln w="12700" cap="flat">
                <a:noFill/>
                <a:miter lim="400000"/>
              </a:ln>
              <a:effectLst/>
            </c:spPr>
            <c:extLst>
              <c:ext xmlns:c16="http://schemas.microsoft.com/office/drawing/2014/chart" uri="{C3380CC4-5D6E-409C-BE32-E72D297353CC}">
                <c16:uniqueId val="{00000003-18FD-4F40-A685-FA22377EB7DE}"/>
              </c:ext>
            </c:extLst>
          </c:dPt>
          <c:cat>
            <c:strRef>
              <c:f>Sheet1!$B$1:$C$1</c:f>
              <c:strCache>
                <c:ptCount val="2"/>
                <c:pt idx="0">
                  <c:v>2007</c:v>
                </c:pt>
                <c:pt idx="1">
                  <c:v>2008</c:v>
                </c:pt>
              </c:strCache>
            </c:strRef>
          </c:cat>
          <c:val>
            <c:numRef>
              <c:f>Sheet1!$B$2:$C$2</c:f>
              <c:numCache>
                <c:formatCode>General</c:formatCode>
                <c:ptCount val="2"/>
                <c:pt idx="0">
                  <c:v>30</c:v>
                </c:pt>
                <c:pt idx="1">
                  <c:v>70</c:v>
                </c:pt>
              </c:numCache>
            </c:numRef>
          </c:val>
          <c:extLst>
            <c:ext xmlns:c16="http://schemas.microsoft.com/office/drawing/2014/chart" uri="{C3380CC4-5D6E-409C-BE32-E72D297353CC}">
              <c16:uniqueId val="{00000004-18FD-4F40-A685-FA22377EB7D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noFill/>
            <a:ln w="12700" cap="flat">
              <a:noFill/>
              <a:miter lim="400000"/>
            </a:ln>
            <a:effectLst/>
          </c:spPr>
          <c:dPt>
            <c:idx val="0"/>
            <c:bubble3D val="0"/>
            <c:extLst>
              <c:ext xmlns:c16="http://schemas.microsoft.com/office/drawing/2014/chart" uri="{C3380CC4-5D6E-409C-BE32-E72D297353CC}">
                <c16:uniqueId val="{00000001-67BD-B04F-AC64-C5D774AF28A1}"/>
              </c:ext>
            </c:extLst>
          </c:dPt>
          <c:dPt>
            <c:idx val="1"/>
            <c:bubble3D val="0"/>
            <c:spPr>
              <a:solidFill>
                <a:srgbClr val="22B9D0"/>
              </a:solidFill>
              <a:ln w="12700" cap="flat">
                <a:noFill/>
                <a:miter lim="400000"/>
              </a:ln>
              <a:effectLst/>
            </c:spPr>
            <c:extLst>
              <c:ext xmlns:c16="http://schemas.microsoft.com/office/drawing/2014/chart" uri="{C3380CC4-5D6E-409C-BE32-E72D297353CC}">
                <c16:uniqueId val="{00000003-67BD-B04F-AC64-C5D774AF28A1}"/>
              </c:ext>
            </c:extLst>
          </c:dPt>
          <c:cat>
            <c:strRef>
              <c:f>Sheet1!$B$1:$C$1</c:f>
              <c:strCache>
                <c:ptCount val="2"/>
                <c:pt idx="0">
                  <c:v>2007</c:v>
                </c:pt>
                <c:pt idx="1">
                  <c:v>2008</c:v>
                </c:pt>
              </c:strCache>
            </c:strRef>
          </c:cat>
          <c:val>
            <c:numRef>
              <c:f>Sheet1!$B$2:$C$2</c:f>
              <c:numCache>
                <c:formatCode>General</c:formatCode>
                <c:ptCount val="2"/>
                <c:pt idx="0">
                  <c:v>30</c:v>
                </c:pt>
                <c:pt idx="1">
                  <c:v>70</c:v>
                </c:pt>
              </c:numCache>
            </c:numRef>
          </c:val>
          <c:extLst>
            <c:ext xmlns:c16="http://schemas.microsoft.com/office/drawing/2014/chart" uri="{C3380CC4-5D6E-409C-BE32-E72D297353CC}">
              <c16:uniqueId val="{00000004-67BD-B04F-AC64-C5D774AF28A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noFill/>
            <a:ln w="12700" cap="flat">
              <a:noFill/>
              <a:miter lim="400000"/>
            </a:ln>
            <a:effectLst/>
          </c:spPr>
          <c:dPt>
            <c:idx val="0"/>
            <c:bubble3D val="0"/>
            <c:extLst>
              <c:ext xmlns:c16="http://schemas.microsoft.com/office/drawing/2014/chart" uri="{C3380CC4-5D6E-409C-BE32-E72D297353CC}">
                <c16:uniqueId val="{00000001-A744-564E-B958-BD0ED17F8E92}"/>
              </c:ext>
            </c:extLst>
          </c:dPt>
          <c:dPt>
            <c:idx val="1"/>
            <c:bubble3D val="0"/>
            <c:spPr>
              <a:solidFill>
                <a:srgbClr val="26CCE6"/>
              </a:solidFill>
              <a:ln w="12700" cap="flat">
                <a:noFill/>
                <a:miter lim="400000"/>
              </a:ln>
              <a:effectLst/>
            </c:spPr>
            <c:extLst>
              <c:ext xmlns:c16="http://schemas.microsoft.com/office/drawing/2014/chart" uri="{C3380CC4-5D6E-409C-BE32-E72D297353CC}">
                <c16:uniqueId val="{00000003-A744-564E-B958-BD0ED17F8E92}"/>
              </c:ext>
            </c:extLst>
          </c:dPt>
          <c:cat>
            <c:strRef>
              <c:f>Sheet1!$B$1:$C$1</c:f>
              <c:strCache>
                <c:ptCount val="2"/>
                <c:pt idx="0">
                  <c:v>2007</c:v>
                </c:pt>
                <c:pt idx="1">
                  <c:v>2008</c:v>
                </c:pt>
              </c:strCache>
            </c:strRef>
          </c:cat>
          <c:val>
            <c:numRef>
              <c:f>Sheet1!$B$2:$C$2</c:f>
              <c:numCache>
                <c:formatCode>General</c:formatCode>
                <c:ptCount val="2"/>
                <c:pt idx="0">
                  <c:v>30</c:v>
                </c:pt>
                <c:pt idx="1">
                  <c:v>70</c:v>
                </c:pt>
              </c:numCache>
            </c:numRef>
          </c:val>
          <c:extLst>
            <c:ext xmlns:c16="http://schemas.microsoft.com/office/drawing/2014/chart" uri="{C3380CC4-5D6E-409C-BE32-E72D297353CC}">
              <c16:uniqueId val="{00000004-A744-564E-B958-BD0ED17F8E9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400" b="0" i="0" u="none" strike="noStrike">
                <a:solidFill>
                  <a:srgbClr val="3F5663"/>
                </a:solidFill>
                <a:latin typeface="Gill Sans Light"/>
              </a:defRPr>
            </a:pPr>
            <a:r>
              <a:rPr lang="en-PH" sz="2400" b="0" i="0" u="none" strike="noStrike">
                <a:solidFill>
                  <a:srgbClr val="3F5663"/>
                </a:solidFill>
                <a:latin typeface="Gill Sans Light"/>
              </a:rPr>
              <a:t>2016</a:t>
            </a:r>
          </a:p>
        </c:rich>
      </c:tx>
      <c:layout>
        <c:manualLayout>
          <c:xMode val="edge"/>
          <c:yMode val="edge"/>
          <c:x val="0.465808"/>
          <c:y val="0.243482"/>
          <c:w val="6.56635E-2"/>
          <c:h val="0.13228699999999999"/>
        </c:manualLayout>
      </c:layout>
      <c:overlay val="1"/>
      <c:spPr>
        <a:noFill/>
        <a:effectLst/>
      </c:spPr>
    </c:title>
    <c:autoTitleDeleted val="0"/>
    <c:plotArea>
      <c:layout>
        <c:manualLayout>
          <c:layoutTarget val="inner"/>
          <c:xMode val="edge"/>
          <c:yMode val="edge"/>
          <c:x val="0.292074"/>
          <c:y val="0.37576900000000002"/>
          <c:w val="0.41313299999999997"/>
          <c:h val="0.61173100000000002"/>
        </c:manualLayout>
      </c:layout>
      <c:pieChart>
        <c:varyColors val="0"/>
        <c:ser>
          <c:idx val="0"/>
          <c:order val="0"/>
          <c:tx>
            <c:strRef>
              <c:f>Sheet1!$A$2</c:f>
              <c:strCache>
                <c:ptCount val="1"/>
                <c:pt idx="0">
                  <c:v>Region 1</c:v>
                </c:pt>
              </c:strCache>
            </c:strRef>
          </c:tx>
          <c:spPr>
            <a:solidFill>
              <a:srgbClr val="26CCE6"/>
            </a:solidFill>
            <a:ln w="12700" cap="flat">
              <a:noFill/>
              <a:miter lim="400000"/>
            </a:ln>
            <a:effectLst/>
          </c:spPr>
          <c:dPt>
            <c:idx val="0"/>
            <c:bubble3D val="0"/>
            <c:extLst>
              <c:ext xmlns:c16="http://schemas.microsoft.com/office/drawing/2014/chart" uri="{C3380CC4-5D6E-409C-BE32-E72D297353CC}">
                <c16:uniqueId val="{00000001-BCCE-EA47-9F40-9E7DEB512654}"/>
              </c:ext>
            </c:extLst>
          </c:dPt>
          <c:dPt>
            <c:idx val="1"/>
            <c:bubble3D val="0"/>
            <c:spPr>
              <a:solidFill>
                <a:srgbClr val="F85647"/>
              </a:solidFill>
              <a:ln w="12700" cap="flat">
                <a:noFill/>
                <a:miter lim="400000"/>
              </a:ln>
              <a:effectLst/>
            </c:spPr>
            <c:extLst>
              <c:ext xmlns:c16="http://schemas.microsoft.com/office/drawing/2014/chart" uri="{C3380CC4-5D6E-409C-BE32-E72D297353CC}">
                <c16:uniqueId val="{00000003-BCCE-EA47-9F40-9E7DEB512654}"/>
              </c:ext>
            </c:extLst>
          </c:dPt>
          <c:dLbls>
            <c:dLbl>
              <c:idx val="0"/>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1-BCCE-EA47-9F40-9E7DEB512654}"/>
                </c:ext>
              </c:extLst>
            </c:dLbl>
            <c:dLbl>
              <c:idx val="1"/>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3-BCCE-EA47-9F40-9E7DEB512654}"/>
                </c:ext>
              </c:extLst>
            </c:dLbl>
            <c:numFmt formatCode="0%" sourceLinked="0"/>
            <c:spPr>
              <a:noFill/>
              <a:ln>
                <a:noFill/>
              </a:ln>
              <a:effectLst/>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source 01</c:v>
                </c:pt>
                <c:pt idx="1">
                  <c:v>source 02</c:v>
                </c:pt>
              </c:strCache>
            </c:strRef>
          </c:cat>
          <c:val>
            <c:numRef>
              <c:f>Sheet1!$B$2:$C$2</c:f>
              <c:numCache>
                <c:formatCode>General</c:formatCode>
                <c:ptCount val="2"/>
                <c:pt idx="0">
                  <c:v>35</c:v>
                </c:pt>
                <c:pt idx="1">
                  <c:v>22</c:v>
                </c:pt>
              </c:numCache>
            </c:numRef>
          </c:val>
          <c:extLst>
            <c:ext xmlns:c16="http://schemas.microsoft.com/office/drawing/2014/chart" uri="{C3380CC4-5D6E-409C-BE32-E72D297353CC}">
              <c16:uniqueId val="{00000004-BCCE-EA47-9F40-9E7DEB51265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t"/>
      <c:layout>
        <c:manualLayout>
          <c:xMode val="edge"/>
          <c:yMode val="edge"/>
          <c:x val="0"/>
          <c:y val="0"/>
          <c:w val="1"/>
          <c:h val="8.2875699999999997E-2"/>
        </c:manualLayout>
      </c:layout>
      <c:overlay val="1"/>
      <c:spPr>
        <a:noFill/>
        <a:ln w="12700" cap="flat">
          <a:noFill/>
          <a:miter lim="400000"/>
        </a:ln>
        <a:effectLst/>
      </c:spPr>
      <c:txPr>
        <a:bodyPr rot="0"/>
        <a:lstStyle/>
        <a:p>
          <a:pPr>
            <a:defRPr sz="2400" b="0" i="0" u="none" strike="noStrike">
              <a:solidFill>
                <a:srgbClr val="3F5663"/>
              </a:solidFill>
              <a:latin typeface="Gill Sans Light"/>
            </a:defRPr>
          </a:pPr>
          <a:endParaRPr lang="es-E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400" b="0" i="0" u="none" strike="noStrike">
                <a:solidFill>
                  <a:srgbClr val="3F5663"/>
                </a:solidFill>
                <a:latin typeface="Gill Sans Light"/>
              </a:defRPr>
            </a:pPr>
            <a:r>
              <a:rPr lang="en-PH" sz="2400" b="0" i="0" u="none" strike="noStrike">
                <a:solidFill>
                  <a:srgbClr val="3F5663"/>
                </a:solidFill>
                <a:latin typeface="Gill Sans Light"/>
              </a:rPr>
              <a:t>2015</a:t>
            </a:r>
          </a:p>
        </c:rich>
      </c:tx>
      <c:layout>
        <c:manualLayout>
          <c:xMode val="edge"/>
          <c:yMode val="edge"/>
          <c:x val="0.42053000000000001"/>
          <c:y val="0"/>
          <c:w val="0.15894"/>
          <c:h val="0.17486299999999999"/>
        </c:manualLayout>
      </c:layout>
      <c:overlay val="1"/>
      <c:spPr>
        <a:noFill/>
        <a:effectLst/>
      </c:spPr>
    </c:title>
    <c:autoTitleDeleted val="0"/>
    <c:plotArea>
      <c:layout>
        <c:manualLayout>
          <c:layoutTarget val="inner"/>
          <c:xMode val="edge"/>
          <c:yMode val="edge"/>
          <c:x val="5.0000000000000001E-3"/>
          <c:y val="0.17486299999999999"/>
          <c:w val="0.99"/>
          <c:h val="0.81263700000000005"/>
        </c:manualLayout>
      </c:layout>
      <c:pieChart>
        <c:varyColors val="0"/>
        <c:ser>
          <c:idx val="0"/>
          <c:order val="0"/>
          <c:tx>
            <c:strRef>
              <c:f>Sheet1!$A$2</c:f>
              <c:strCache>
                <c:ptCount val="1"/>
                <c:pt idx="0">
                  <c:v>Region 1</c:v>
                </c:pt>
              </c:strCache>
            </c:strRef>
          </c:tx>
          <c:spPr>
            <a:solidFill>
              <a:srgbClr val="26CCE6"/>
            </a:solidFill>
            <a:ln w="12700" cap="flat">
              <a:noFill/>
              <a:miter lim="400000"/>
            </a:ln>
            <a:effectLst/>
          </c:spPr>
          <c:dPt>
            <c:idx val="0"/>
            <c:bubble3D val="0"/>
            <c:extLst>
              <c:ext xmlns:c16="http://schemas.microsoft.com/office/drawing/2014/chart" uri="{C3380CC4-5D6E-409C-BE32-E72D297353CC}">
                <c16:uniqueId val="{00000001-9FEE-7944-A390-2DD682D3E6E0}"/>
              </c:ext>
            </c:extLst>
          </c:dPt>
          <c:dPt>
            <c:idx val="1"/>
            <c:bubble3D val="0"/>
            <c:spPr>
              <a:solidFill>
                <a:srgbClr val="F85647"/>
              </a:solidFill>
              <a:ln w="12700" cap="flat">
                <a:noFill/>
                <a:miter lim="400000"/>
              </a:ln>
              <a:effectLst/>
            </c:spPr>
            <c:extLst>
              <c:ext xmlns:c16="http://schemas.microsoft.com/office/drawing/2014/chart" uri="{C3380CC4-5D6E-409C-BE32-E72D297353CC}">
                <c16:uniqueId val="{00000003-9FEE-7944-A390-2DD682D3E6E0}"/>
              </c:ext>
            </c:extLst>
          </c:dPt>
          <c:dLbls>
            <c:dLbl>
              <c:idx val="0"/>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1-9FEE-7944-A390-2DD682D3E6E0}"/>
                </c:ext>
              </c:extLst>
            </c:dLbl>
            <c:dLbl>
              <c:idx val="1"/>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3-9FEE-7944-A390-2DD682D3E6E0}"/>
                </c:ext>
              </c:extLst>
            </c:dLbl>
            <c:numFmt formatCode="0%" sourceLinked="0"/>
            <c:spPr>
              <a:noFill/>
              <a:ln>
                <a:noFill/>
              </a:ln>
              <a:effectLst/>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2007</c:v>
                </c:pt>
                <c:pt idx="1">
                  <c:v>2008</c:v>
                </c:pt>
              </c:strCache>
            </c:strRef>
          </c:cat>
          <c:val>
            <c:numRef>
              <c:f>Sheet1!$B$2:$C$2</c:f>
              <c:numCache>
                <c:formatCode>General</c:formatCode>
                <c:ptCount val="2"/>
                <c:pt idx="0">
                  <c:v>15</c:v>
                </c:pt>
                <c:pt idx="1">
                  <c:v>30</c:v>
                </c:pt>
              </c:numCache>
            </c:numRef>
          </c:val>
          <c:extLst>
            <c:ext xmlns:c16="http://schemas.microsoft.com/office/drawing/2014/chart" uri="{C3380CC4-5D6E-409C-BE32-E72D297353CC}">
              <c16:uniqueId val="{00000004-9FEE-7944-A390-2DD682D3E6E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400" b="0" i="0" u="none" strike="noStrike">
                <a:solidFill>
                  <a:srgbClr val="3F5663"/>
                </a:solidFill>
                <a:latin typeface="Gill Sans Light"/>
              </a:defRPr>
            </a:pPr>
            <a:r>
              <a:rPr lang="en-PH" sz="2400" b="0" i="0" u="none" strike="noStrike">
                <a:solidFill>
                  <a:srgbClr val="3F5663"/>
                </a:solidFill>
                <a:latin typeface="Gill Sans Light"/>
              </a:rPr>
              <a:t>2017</a:t>
            </a:r>
          </a:p>
        </c:rich>
      </c:tx>
      <c:layout>
        <c:manualLayout>
          <c:xMode val="edge"/>
          <c:yMode val="edge"/>
          <c:x val="0.42053000000000001"/>
          <c:y val="0"/>
          <c:w val="0.15894"/>
          <c:h val="0.17486299999999999"/>
        </c:manualLayout>
      </c:layout>
      <c:overlay val="1"/>
      <c:spPr>
        <a:noFill/>
        <a:effectLst/>
      </c:spPr>
    </c:title>
    <c:autoTitleDeleted val="0"/>
    <c:plotArea>
      <c:layout>
        <c:manualLayout>
          <c:layoutTarget val="inner"/>
          <c:xMode val="edge"/>
          <c:yMode val="edge"/>
          <c:x val="5.0000000000000001E-3"/>
          <c:y val="0.17486299999999999"/>
          <c:w val="0.99"/>
          <c:h val="0.81263700000000005"/>
        </c:manualLayout>
      </c:layout>
      <c:pieChart>
        <c:varyColors val="0"/>
        <c:ser>
          <c:idx val="0"/>
          <c:order val="0"/>
          <c:tx>
            <c:strRef>
              <c:f>Sheet1!$A$2</c:f>
              <c:strCache>
                <c:ptCount val="1"/>
                <c:pt idx="0">
                  <c:v>Region 1</c:v>
                </c:pt>
              </c:strCache>
            </c:strRef>
          </c:tx>
          <c:spPr>
            <a:solidFill>
              <a:srgbClr val="26CCE6"/>
            </a:solidFill>
            <a:ln w="12700" cap="flat">
              <a:noFill/>
              <a:miter lim="400000"/>
            </a:ln>
            <a:effectLst/>
          </c:spPr>
          <c:dPt>
            <c:idx val="0"/>
            <c:bubble3D val="0"/>
            <c:extLst>
              <c:ext xmlns:c16="http://schemas.microsoft.com/office/drawing/2014/chart" uri="{C3380CC4-5D6E-409C-BE32-E72D297353CC}">
                <c16:uniqueId val="{00000001-6661-CB49-8C5E-E645F4ED140C}"/>
              </c:ext>
            </c:extLst>
          </c:dPt>
          <c:dPt>
            <c:idx val="1"/>
            <c:bubble3D val="0"/>
            <c:spPr>
              <a:solidFill>
                <a:srgbClr val="F85647"/>
              </a:solidFill>
              <a:ln w="12700" cap="flat">
                <a:noFill/>
                <a:miter lim="400000"/>
              </a:ln>
              <a:effectLst/>
            </c:spPr>
            <c:extLst>
              <c:ext xmlns:c16="http://schemas.microsoft.com/office/drawing/2014/chart" uri="{C3380CC4-5D6E-409C-BE32-E72D297353CC}">
                <c16:uniqueId val="{00000003-6661-CB49-8C5E-E645F4ED140C}"/>
              </c:ext>
            </c:extLst>
          </c:dPt>
          <c:dLbls>
            <c:dLbl>
              <c:idx val="0"/>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1-6661-CB49-8C5E-E645F4ED140C}"/>
                </c:ext>
              </c:extLst>
            </c:dLbl>
            <c:dLbl>
              <c:idx val="1"/>
              <c:numFmt formatCode="0%" sourceLinked="0"/>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extLst>
                <c:ext xmlns:c16="http://schemas.microsoft.com/office/drawing/2014/chart" uri="{C3380CC4-5D6E-409C-BE32-E72D297353CC}">
                  <c16:uniqueId val="{00000003-6661-CB49-8C5E-E645F4ED140C}"/>
                </c:ext>
              </c:extLst>
            </c:dLbl>
            <c:numFmt formatCode="0%" sourceLinked="0"/>
            <c:spPr>
              <a:noFill/>
              <a:ln>
                <a:noFill/>
              </a:ln>
              <a:effectLst/>
            </c:spPr>
            <c:txPr>
              <a:bodyPr/>
              <a:lstStyle/>
              <a:p>
                <a:pPr>
                  <a:defRPr sz="2800" b="1" i="0" u="none" strike="noStrike">
                    <a:solidFill>
                      <a:srgbClr val="F1F1F1"/>
                    </a:solidFill>
                    <a:latin typeface="Gill Sans"/>
                  </a:defRPr>
                </a:pPr>
                <a:endParaRPr lang="es-E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Sheet1!$B$1:$C$1</c:f>
              <c:strCache>
                <c:ptCount val="2"/>
                <c:pt idx="0">
                  <c:v>2007</c:v>
                </c:pt>
                <c:pt idx="1">
                  <c:v>2008</c:v>
                </c:pt>
              </c:strCache>
            </c:strRef>
          </c:cat>
          <c:val>
            <c:numRef>
              <c:f>Sheet1!$B$2:$C$2</c:f>
              <c:numCache>
                <c:formatCode>General</c:formatCode>
                <c:ptCount val="2"/>
                <c:pt idx="0">
                  <c:v>45</c:v>
                </c:pt>
                <c:pt idx="1">
                  <c:v>75</c:v>
                </c:pt>
              </c:numCache>
            </c:numRef>
          </c:val>
          <c:extLst>
            <c:ext xmlns:c16="http://schemas.microsoft.com/office/drawing/2014/chart" uri="{C3380CC4-5D6E-409C-BE32-E72D297353CC}">
              <c16:uniqueId val="{00000004-6661-CB49-8C5E-E645F4ED140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8456400000000001"/>
          <c:y val="0.14352799999999999"/>
          <c:w val="0.62751699999999999"/>
          <c:h val="0.84397200000000006"/>
        </c:manualLayout>
      </c:layout>
      <c:pieChart>
        <c:varyColors val="0"/>
        <c:ser>
          <c:idx val="0"/>
          <c:order val="0"/>
          <c:tx>
            <c:strRef>
              <c:f>Sheet1!$A$2</c:f>
              <c:strCache>
                <c:ptCount val="1"/>
                <c:pt idx="0">
                  <c:v>Region 1</c:v>
                </c:pt>
              </c:strCache>
            </c:strRef>
          </c:tx>
          <c:spPr>
            <a:solidFill>
              <a:srgbClr val="394042"/>
            </a:solidFill>
            <a:ln w="12700" cap="flat">
              <a:noFill/>
              <a:miter lim="400000"/>
            </a:ln>
            <a:effectLst/>
          </c:spPr>
          <c:dPt>
            <c:idx val="0"/>
            <c:bubble3D val="0"/>
            <c:extLst>
              <c:ext xmlns:c16="http://schemas.microsoft.com/office/drawing/2014/chart" uri="{C3380CC4-5D6E-409C-BE32-E72D297353CC}">
                <c16:uniqueId val="{00000001-EB54-AB48-A983-058EAF843560}"/>
              </c:ext>
            </c:extLst>
          </c:dPt>
          <c:dPt>
            <c:idx val="1"/>
            <c:bubble3D val="0"/>
            <c:spPr>
              <a:solidFill>
                <a:srgbClr val="F85647"/>
              </a:solidFill>
              <a:ln w="12700" cap="flat">
                <a:noFill/>
                <a:miter lim="400000"/>
              </a:ln>
              <a:effectLst/>
            </c:spPr>
            <c:extLst>
              <c:ext xmlns:c16="http://schemas.microsoft.com/office/drawing/2014/chart" uri="{C3380CC4-5D6E-409C-BE32-E72D297353CC}">
                <c16:uniqueId val="{00000003-EB54-AB48-A983-058EAF843560}"/>
              </c:ext>
            </c:extLst>
          </c:dPt>
          <c:dPt>
            <c:idx val="2"/>
            <c:bubble3D val="0"/>
            <c:spPr>
              <a:solidFill>
                <a:srgbClr val="28B974"/>
              </a:solidFill>
              <a:ln w="12700" cap="flat">
                <a:noFill/>
                <a:miter lim="400000"/>
              </a:ln>
              <a:effectLst/>
            </c:spPr>
            <c:extLst>
              <c:ext xmlns:c16="http://schemas.microsoft.com/office/drawing/2014/chart" uri="{C3380CC4-5D6E-409C-BE32-E72D297353CC}">
                <c16:uniqueId val="{00000005-EB54-AB48-A983-058EAF843560}"/>
              </c:ext>
            </c:extLst>
          </c:dPt>
          <c:dPt>
            <c:idx val="3"/>
            <c:bubble3D val="0"/>
            <c:spPr>
              <a:solidFill>
                <a:srgbClr val="3F5663"/>
              </a:solidFill>
              <a:ln w="12700" cap="flat">
                <a:noFill/>
                <a:miter lim="400000"/>
              </a:ln>
              <a:effectLst/>
            </c:spPr>
            <c:extLst>
              <c:ext xmlns:c16="http://schemas.microsoft.com/office/drawing/2014/chart" uri="{C3380CC4-5D6E-409C-BE32-E72D297353CC}">
                <c16:uniqueId val="{00000007-EB54-AB48-A983-058EAF843560}"/>
              </c:ext>
            </c:extLst>
          </c:dPt>
          <c:dPt>
            <c:idx val="4"/>
            <c:bubble3D val="0"/>
            <c:spPr>
              <a:solidFill>
                <a:srgbClr val="26CCE6"/>
              </a:solidFill>
              <a:ln w="12700" cap="flat">
                <a:noFill/>
                <a:miter lim="400000"/>
              </a:ln>
              <a:effectLst/>
            </c:spPr>
            <c:extLst>
              <c:ext xmlns:c16="http://schemas.microsoft.com/office/drawing/2014/chart" uri="{C3380CC4-5D6E-409C-BE32-E72D297353CC}">
                <c16:uniqueId val="{00000009-EB54-AB48-A983-058EAF843560}"/>
              </c:ext>
            </c:extLst>
          </c:dPt>
          <c:dLbls>
            <c:dLbl>
              <c:idx val="0"/>
              <c:numFmt formatCode="0%" sourceLinked="0"/>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extLst>
                <c:ext xmlns:c16="http://schemas.microsoft.com/office/drawing/2014/chart" uri="{C3380CC4-5D6E-409C-BE32-E72D297353CC}">
                  <c16:uniqueId val="{00000001-EB54-AB48-A983-058EAF843560}"/>
                </c:ext>
              </c:extLst>
            </c:dLbl>
            <c:dLbl>
              <c:idx val="1"/>
              <c:numFmt formatCode="0%" sourceLinked="0"/>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extLst>
                <c:ext xmlns:c16="http://schemas.microsoft.com/office/drawing/2014/chart" uri="{C3380CC4-5D6E-409C-BE32-E72D297353CC}">
                  <c16:uniqueId val="{00000003-EB54-AB48-A983-058EAF843560}"/>
                </c:ext>
              </c:extLst>
            </c:dLbl>
            <c:dLbl>
              <c:idx val="2"/>
              <c:numFmt formatCode="0%" sourceLinked="0"/>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extLst>
                <c:ext xmlns:c16="http://schemas.microsoft.com/office/drawing/2014/chart" uri="{C3380CC4-5D6E-409C-BE32-E72D297353CC}">
                  <c16:uniqueId val="{00000005-EB54-AB48-A983-058EAF843560}"/>
                </c:ext>
              </c:extLst>
            </c:dLbl>
            <c:dLbl>
              <c:idx val="3"/>
              <c:numFmt formatCode="0%" sourceLinked="0"/>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extLst>
                <c:ext xmlns:c16="http://schemas.microsoft.com/office/drawing/2014/chart" uri="{C3380CC4-5D6E-409C-BE32-E72D297353CC}">
                  <c16:uniqueId val="{00000007-EB54-AB48-A983-058EAF843560}"/>
                </c:ext>
              </c:extLst>
            </c:dLbl>
            <c:dLbl>
              <c:idx val="4"/>
              <c:numFmt formatCode="0%" sourceLinked="0"/>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extLst>
                <c:ext xmlns:c16="http://schemas.microsoft.com/office/drawing/2014/chart" uri="{C3380CC4-5D6E-409C-BE32-E72D297353CC}">
                  <c16:uniqueId val="{00000009-EB54-AB48-A983-058EAF843560}"/>
                </c:ext>
              </c:extLst>
            </c:dLbl>
            <c:numFmt formatCode="0%" sourceLinked="0"/>
            <c:spPr>
              <a:noFill/>
              <a:ln>
                <a:noFill/>
              </a:ln>
              <a:effectLst/>
            </c:spPr>
            <c:txPr>
              <a:bodyPr/>
              <a:lstStyle/>
              <a:p>
                <a:pPr>
                  <a:defRPr sz="2800" b="1" i="0" u="none" strike="noStrike">
                    <a:solidFill>
                      <a:srgbClr val="F1F1F1"/>
                    </a:solidFill>
                    <a:latin typeface="Gill Sans"/>
                  </a:defRPr>
                </a:pPr>
                <a:endParaRPr lang="es-E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18</c:v>
                </c:pt>
                <c:pt idx="1">
                  <c:v>19 - 30</c:v>
                </c:pt>
                <c:pt idx="2">
                  <c:v>13 - 40</c:v>
                </c:pt>
                <c:pt idx="3">
                  <c:v>41 - 50</c:v>
                </c:pt>
                <c:pt idx="4">
                  <c:v>50</c:v>
                </c:pt>
              </c:strCache>
            </c:strRef>
          </c:cat>
          <c:val>
            <c:numRef>
              <c:f>Sheet1!$B$2:$F$2</c:f>
              <c:numCache>
                <c:formatCode>General</c:formatCode>
                <c:ptCount val="5"/>
                <c:pt idx="0">
                  <c:v>30</c:v>
                </c:pt>
                <c:pt idx="1">
                  <c:v>70</c:v>
                </c:pt>
                <c:pt idx="2">
                  <c:v>20</c:v>
                </c:pt>
                <c:pt idx="3">
                  <c:v>30</c:v>
                </c:pt>
                <c:pt idx="4">
                  <c:v>82</c:v>
                </c:pt>
              </c:numCache>
            </c:numRef>
          </c:val>
          <c:extLst>
            <c:ext xmlns:c16="http://schemas.microsoft.com/office/drawing/2014/chart" uri="{C3380CC4-5D6E-409C-BE32-E72D297353CC}">
              <c16:uniqueId val="{0000000A-EB54-AB48-A983-058EAF84356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t"/>
      <c:layout>
        <c:manualLayout>
          <c:xMode val="edge"/>
          <c:yMode val="edge"/>
          <c:x val="0"/>
          <c:y val="0"/>
          <c:w val="1"/>
          <c:h val="6.7747299999999996E-2"/>
        </c:manualLayout>
      </c:layout>
      <c:overlay val="1"/>
      <c:spPr>
        <a:noFill/>
        <a:ln w="12700" cap="flat">
          <a:noFill/>
          <a:miter lim="400000"/>
        </a:ln>
        <a:effectLst/>
      </c:spPr>
      <c:txPr>
        <a:bodyPr rot="0"/>
        <a:lstStyle/>
        <a:p>
          <a:pPr>
            <a:defRPr sz="2400" b="0" i="0" u="none" strike="noStrike">
              <a:solidFill>
                <a:srgbClr val="3F5663"/>
              </a:solidFill>
              <a:latin typeface="Gill Sans Light"/>
            </a:defRPr>
          </a:pPr>
          <a:endParaRPr lang="es-E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7374300000000001"/>
          <c:y val="0.365757"/>
          <c:w val="0.572052"/>
          <c:h val="0.62174300000000005"/>
        </c:manualLayout>
      </c:layout>
      <c:pieChart>
        <c:varyColors val="0"/>
        <c:ser>
          <c:idx val="0"/>
          <c:order val="0"/>
          <c:tx>
            <c:strRef>
              <c:f>Sheet1!$A$2</c:f>
              <c:strCache>
                <c:ptCount val="1"/>
                <c:pt idx="0">
                  <c:v>Region 1</c:v>
                </c:pt>
              </c:strCache>
            </c:strRef>
          </c:tx>
          <c:spPr>
            <a:solidFill>
              <a:srgbClr val="20AABF"/>
            </a:solidFill>
            <a:ln w="12700" cap="flat">
              <a:noFill/>
              <a:miter lim="400000"/>
            </a:ln>
            <a:effectLst/>
          </c:spPr>
          <c:dPt>
            <c:idx val="0"/>
            <c:bubble3D val="0"/>
            <c:extLst>
              <c:ext xmlns:c16="http://schemas.microsoft.com/office/drawing/2014/chart" uri="{C3380CC4-5D6E-409C-BE32-E72D297353CC}">
                <c16:uniqueId val="{00000001-42FE-3E4C-ACF9-277918F8DD23}"/>
              </c:ext>
            </c:extLst>
          </c:dPt>
          <c:dPt>
            <c:idx val="1"/>
            <c:bubble3D val="0"/>
            <c:spPr>
              <a:solidFill>
                <a:srgbClr val="26CCE6"/>
              </a:solidFill>
              <a:ln w="12700" cap="flat">
                <a:noFill/>
                <a:miter lim="400000"/>
              </a:ln>
              <a:effectLst/>
            </c:spPr>
            <c:extLst>
              <c:ext xmlns:c16="http://schemas.microsoft.com/office/drawing/2014/chart" uri="{C3380CC4-5D6E-409C-BE32-E72D297353CC}">
                <c16:uniqueId val="{00000003-42FE-3E4C-ACF9-277918F8DD23}"/>
              </c:ext>
            </c:extLst>
          </c:dPt>
          <c:cat>
            <c:strRef>
              <c:f>Sheet1!$B$1:$C$1</c:f>
              <c:strCache>
                <c:ptCount val="2"/>
                <c:pt idx="0">
                  <c:v>male</c:v>
                </c:pt>
                <c:pt idx="1">
                  <c:v>female</c:v>
                </c:pt>
              </c:strCache>
            </c:strRef>
          </c:cat>
          <c:val>
            <c:numRef>
              <c:f>Sheet1!$B$2:$C$2</c:f>
              <c:numCache>
                <c:formatCode>General</c:formatCode>
                <c:ptCount val="2"/>
                <c:pt idx="0">
                  <c:v>75</c:v>
                </c:pt>
                <c:pt idx="1">
                  <c:v>25</c:v>
                </c:pt>
              </c:numCache>
            </c:numRef>
          </c:val>
          <c:extLst>
            <c:ext xmlns:c16="http://schemas.microsoft.com/office/drawing/2014/chart" uri="{C3380CC4-5D6E-409C-BE32-E72D297353CC}">
              <c16:uniqueId val="{00000004-42FE-3E4C-ACF9-277918F8DD2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t"/>
      <c:layout>
        <c:manualLayout>
          <c:xMode val="edge"/>
          <c:yMode val="edge"/>
          <c:x val="0"/>
          <c:y val="0"/>
          <c:w val="1"/>
          <c:h val="0.29612699999999997"/>
        </c:manualLayout>
      </c:layout>
      <c:overlay val="1"/>
      <c:spPr>
        <a:noFill/>
        <a:ln w="12700" cap="flat">
          <a:noFill/>
          <a:miter lim="400000"/>
        </a:ln>
        <a:effectLst/>
      </c:spPr>
      <c:txPr>
        <a:bodyPr rot="0"/>
        <a:lstStyle/>
        <a:p>
          <a:pPr>
            <a:defRPr sz="2400" b="0" i="0" u="none" strike="noStrike">
              <a:solidFill>
                <a:srgbClr val="3F5663"/>
              </a:solidFill>
              <a:latin typeface="Gill Sans Light"/>
            </a:defRPr>
          </a:pPr>
          <a:endParaRPr lang="es-E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7033100000000001"/>
          <c:y val="0.365757"/>
          <c:w val="0.572052"/>
          <c:h val="0.62174300000000005"/>
        </c:manualLayout>
      </c:layout>
      <c:pieChart>
        <c:varyColors val="0"/>
        <c:ser>
          <c:idx val="0"/>
          <c:order val="0"/>
          <c:tx>
            <c:strRef>
              <c:f>Sheet1!$A$2</c:f>
              <c:strCache>
                <c:ptCount val="1"/>
                <c:pt idx="0">
                  <c:v>Region 1</c:v>
                </c:pt>
              </c:strCache>
            </c:strRef>
          </c:tx>
          <c:spPr>
            <a:solidFill>
              <a:srgbClr val="C84639"/>
            </a:solidFill>
            <a:ln w="12700" cap="flat">
              <a:noFill/>
              <a:miter lim="400000"/>
            </a:ln>
            <a:effectLst/>
          </c:spPr>
          <c:dPt>
            <c:idx val="0"/>
            <c:bubble3D val="0"/>
            <c:extLst>
              <c:ext xmlns:c16="http://schemas.microsoft.com/office/drawing/2014/chart" uri="{C3380CC4-5D6E-409C-BE32-E72D297353CC}">
                <c16:uniqueId val="{00000001-5D1D-7C41-A970-DA4A65440CD1}"/>
              </c:ext>
            </c:extLst>
          </c:dPt>
          <c:dPt>
            <c:idx val="1"/>
            <c:bubble3D val="0"/>
            <c:spPr>
              <a:solidFill>
                <a:srgbClr val="F85647"/>
              </a:solidFill>
              <a:ln w="12700" cap="flat">
                <a:noFill/>
                <a:miter lim="400000"/>
              </a:ln>
              <a:effectLst/>
            </c:spPr>
            <c:extLst>
              <c:ext xmlns:c16="http://schemas.microsoft.com/office/drawing/2014/chart" uri="{C3380CC4-5D6E-409C-BE32-E72D297353CC}">
                <c16:uniqueId val="{00000003-5D1D-7C41-A970-DA4A65440CD1}"/>
              </c:ext>
            </c:extLst>
          </c:dPt>
          <c:cat>
            <c:strRef>
              <c:f>Sheet1!$B$1:$C$1</c:f>
              <c:strCache>
                <c:ptCount val="2"/>
                <c:pt idx="0">
                  <c:v>male</c:v>
                </c:pt>
                <c:pt idx="1">
                  <c:v>female</c:v>
                </c:pt>
              </c:strCache>
            </c:strRef>
          </c:cat>
          <c:val>
            <c:numRef>
              <c:f>Sheet1!$B$2:$C$2</c:f>
              <c:numCache>
                <c:formatCode>General</c:formatCode>
                <c:ptCount val="2"/>
                <c:pt idx="0">
                  <c:v>30</c:v>
                </c:pt>
                <c:pt idx="1">
                  <c:v>37</c:v>
                </c:pt>
              </c:numCache>
            </c:numRef>
          </c:val>
          <c:extLst>
            <c:ext xmlns:c16="http://schemas.microsoft.com/office/drawing/2014/chart" uri="{C3380CC4-5D6E-409C-BE32-E72D297353CC}">
              <c16:uniqueId val="{00000004-5D1D-7C41-A970-DA4A65440CD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t"/>
      <c:layout>
        <c:manualLayout>
          <c:xMode val="edge"/>
          <c:yMode val="edge"/>
          <c:x val="0"/>
          <c:y val="0"/>
          <c:w val="1"/>
          <c:h val="0.29612699999999997"/>
        </c:manualLayout>
      </c:layout>
      <c:overlay val="1"/>
      <c:spPr>
        <a:noFill/>
        <a:ln w="12700" cap="flat">
          <a:noFill/>
          <a:miter lim="400000"/>
        </a:ln>
        <a:effectLst/>
      </c:spPr>
      <c:txPr>
        <a:bodyPr rot="0"/>
        <a:lstStyle/>
        <a:p>
          <a:pPr>
            <a:defRPr sz="2400" b="0" i="0" u="none" strike="noStrike">
              <a:solidFill>
                <a:srgbClr val="3F5663"/>
              </a:solidFill>
              <a:latin typeface="Gill Sans Light"/>
            </a:defRPr>
          </a:pPr>
          <a:endParaRPr lang="es-ES"/>
        </a:p>
      </c:txPr>
    </c:legend>
    <c:plotVisOnly val="1"/>
    <c:dispBlanksAs val="gap"/>
    <c:showDLblsOverMax val="1"/>
  </c:chart>
  <c:spPr>
    <a:noFill/>
    <a:ln>
      <a:noFill/>
    </a:ln>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90052-E905-D94E-8A75-F48F6F4E7470}" type="doc">
      <dgm:prSet loTypeId="urn:microsoft.com/office/officeart/2005/8/layout/radial6" loCatId="" qsTypeId="urn:microsoft.com/office/officeart/2005/8/quickstyle/simple1" qsCatId="simple" csTypeId="urn:microsoft.com/office/officeart/2005/8/colors/colorful5" csCatId="colorful" phldr="1"/>
      <dgm:spPr/>
      <dgm:t>
        <a:bodyPr/>
        <a:lstStyle/>
        <a:p>
          <a:endParaRPr lang="en-US"/>
        </a:p>
      </dgm:t>
    </dgm:pt>
    <dgm:pt modelId="{821644EC-311E-B54A-9A49-87E595D07D41}">
      <dgm:prSet phldrT="[Text]" phldr="1"/>
      <dgm:spPr/>
      <dgm:t>
        <a:bodyPr/>
        <a:lstStyle/>
        <a:p>
          <a:endParaRPr lang="en-US"/>
        </a:p>
      </dgm:t>
    </dgm:pt>
    <dgm:pt modelId="{9B09FCC8-AFF4-6742-A6CD-362A7A51B35E}" type="parTrans" cxnId="{9B6E077D-BF48-5C43-A199-A669D7E45EA0}">
      <dgm:prSet/>
      <dgm:spPr/>
      <dgm:t>
        <a:bodyPr/>
        <a:lstStyle/>
        <a:p>
          <a:endParaRPr lang="en-US"/>
        </a:p>
      </dgm:t>
    </dgm:pt>
    <dgm:pt modelId="{A62066F6-4E30-1549-92EC-143F4E8B66D2}" type="sibTrans" cxnId="{9B6E077D-BF48-5C43-A199-A669D7E45EA0}">
      <dgm:prSet/>
      <dgm:spPr/>
      <dgm:t>
        <a:bodyPr/>
        <a:lstStyle/>
        <a:p>
          <a:endParaRPr lang="en-US"/>
        </a:p>
      </dgm:t>
    </dgm:pt>
    <dgm:pt modelId="{02162453-6FF7-314F-B6A7-EA81BD0649C6}">
      <dgm:prSet phldrT="[Text]"/>
      <dgm:spPr/>
      <dgm:t>
        <a:bodyPr/>
        <a:lstStyle/>
        <a:p>
          <a:r>
            <a:rPr lang="en-US" dirty="0"/>
            <a:t>DOH</a:t>
          </a:r>
        </a:p>
        <a:p>
          <a:r>
            <a:rPr lang="en-US" dirty="0"/>
            <a:t>&amp;</a:t>
          </a:r>
        </a:p>
        <a:p>
          <a:r>
            <a:rPr lang="en-US" dirty="0"/>
            <a:t>Allied</a:t>
          </a:r>
        </a:p>
        <a:p>
          <a:r>
            <a:rPr lang="en-US" dirty="0"/>
            <a:t>Government</a:t>
          </a:r>
        </a:p>
        <a:p>
          <a:r>
            <a:rPr lang="en-US" dirty="0"/>
            <a:t>Agencies</a:t>
          </a:r>
        </a:p>
      </dgm:t>
    </dgm:pt>
    <dgm:pt modelId="{57E2A5EB-056A-FA44-9C55-93F4C4EC571C}" type="parTrans" cxnId="{14DD92CD-4361-BD41-B7BE-48981F552D30}">
      <dgm:prSet/>
      <dgm:spPr/>
      <dgm:t>
        <a:bodyPr/>
        <a:lstStyle/>
        <a:p>
          <a:endParaRPr lang="en-US"/>
        </a:p>
      </dgm:t>
    </dgm:pt>
    <dgm:pt modelId="{2EF840FE-FEFF-C947-990D-5CBE4057577D}" type="sibTrans" cxnId="{14DD92CD-4361-BD41-B7BE-48981F552D30}">
      <dgm:prSet/>
      <dgm:spPr/>
      <dgm:t>
        <a:bodyPr/>
        <a:lstStyle/>
        <a:p>
          <a:endParaRPr lang="en-US"/>
        </a:p>
      </dgm:t>
    </dgm:pt>
    <dgm:pt modelId="{2712265A-B6A9-344A-B057-1E202967A2C4}">
      <dgm:prSet phldrT="[Text]" custT="1"/>
      <dgm:spPr/>
      <dgm:t>
        <a:bodyPr/>
        <a:lstStyle/>
        <a:p>
          <a:r>
            <a:rPr lang="en-US" sz="2800" baseline="0" dirty="0"/>
            <a:t>NIH-IHG</a:t>
          </a:r>
        </a:p>
      </dgm:t>
    </dgm:pt>
    <dgm:pt modelId="{A046082F-10ED-CB44-AC32-4CED2E39BC9B}" type="parTrans" cxnId="{2A9365FB-4866-0845-A8D9-D2B1A1DA3488}">
      <dgm:prSet/>
      <dgm:spPr/>
      <dgm:t>
        <a:bodyPr/>
        <a:lstStyle/>
        <a:p>
          <a:endParaRPr lang="en-US"/>
        </a:p>
      </dgm:t>
    </dgm:pt>
    <dgm:pt modelId="{509CF86D-1A99-4448-9938-C5BF9E318C10}" type="sibTrans" cxnId="{2A9365FB-4866-0845-A8D9-D2B1A1DA3488}">
      <dgm:prSet/>
      <dgm:spPr/>
      <dgm:t>
        <a:bodyPr/>
        <a:lstStyle/>
        <a:p>
          <a:endParaRPr lang="en-US"/>
        </a:p>
      </dgm:t>
    </dgm:pt>
    <dgm:pt modelId="{C9778BA4-B2C4-EF42-9AF0-C9EE0FB33A52}">
      <dgm:prSet phldrT="[Text]" custT="1"/>
      <dgm:spPr/>
      <dgm:t>
        <a:bodyPr/>
        <a:lstStyle/>
        <a:p>
          <a:r>
            <a:rPr lang="en-US" sz="2500" baseline="0" dirty="0"/>
            <a:t>Private</a:t>
          </a:r>
        </a:p>
        <a:p>
          <a:r>
            <a:rPr lang="en-US" sz="2500" baseline="0" dirty="0"/>
            <a:t>Sector &amp;</a:t>
          </a:r>
        </a:p>
        <a:p>
          <a:r>
            <a:rPr lang="en-US" sz="2500" baseline="0" dirty="0"/>
            <a:t>Biopharma</a:t>
          </a:r>
        </a:p>
      </dgm:t>
    </dgm:pt>
    <dgm:pt modelId="{6E0F1A28-1694-6849-BC5F-A153A3BC0821}" type="parTrans" cxnId="{556289F3-5BBF-B746-8476-D092C8A9DE56}">
      <dgm:prSet/>
      <dgm:spPr/>
      <dgm:t>
        <a:bodyPr/>
        <a:lstStyle/>
        <a:p>
          <a:endParaRPr lang="en-US"/>
        </a:p>
      </dgm:t>
    </dgm:pt>
    <dgm:pt modelId="{39B3C007-A343-E846-9E3E-A4C45013494C}" type="sibTrans" cxnId="{556289F3-5BBF-B746-8476-D092C8A9DE56}">
      <dgm:prSet/>
      <dgm:spPr/>
      <dgm:t>
        <a:bodyPr/>
        <a:lstStyle/>
        <a:p>
          <a:endParaRPr lang="en-US"/>
        </a:p>
      </dgm:t>
    </dgm:pt>
    <dgm:pt modelId="{38205899-8614-2440-8720-CA1D6EA9686F}">
      <dgm:prSet phldrT="[Text]" custT="1"/>
      <dgm:spPr/>
      <dgm:t>
        <a:bodyPr/>
        <a:lstStyle/>
        <a:p>
          <a:r>
            <a:rPr lang="en-US" sz="3000" baseline="0" dirty="0"/>
            <a:t>PSOD</a:t>
          </a:r>
        </a:p>
      </dgm:t>
    </dgm:pt>
    <dgm:pt modelId="{519694CD-A5DD-E44C-8B7D-C11DCDD1E21C}" type="parTrans" cxnId="{69D48925-006F-EF43-9640-52F8C5BF60D8}">
      <dgm:prSet/>
      <dgm:spPr/>
      <dgm:t>
        <a:bodyPr/>
        <a:lstStyle/>
        <a:p>
          <a:endParaRPr lang="en-US"/>
        </a:p>
      </dgm:t>
    </dgm:pt>
    <dgm:pt modelId="{318F7897-ECCB-1C49-B829-29FE713A3B55}" type="sibTrans" cxnId="{69D48925-006F-EF43-9640-52F8C5BF60D8}">
      <dgm:prSet/>
      <dgm:spPr/>
      <dgm:t>
        <a:bodyPr/>
        <a:lstStyle/>
        <a:p>
          <a:endParaRPr lang="en-US"/>
        </a:p>
      </dgm:t>
    </dgm:pt>
    <dgm:pt modelId="{DB959A20-E678-944D-A7AE-62B9AA18DF67}">
      <dgm:prSet phldrT="[Text]" phldr="1"/>
      <dgm:spPr/>
      <dgm:t>
        <a:bodyPr/>
        <a:lstStyle/>
        <a:p>
          <a:endParaRPr lang="en-US"/>
        </a:p>
      </dgm:t>
    </dgm:pt>
    <dgm:pt modelId="{06D708A1-5780-634E-B8E0-67C6D7126E6F}" type="parTrans" cxnId="{3CD43449-5750-9241-9B89-1835F7566457}">
      <dgm:prSet/>
      <dgm:spPr/>
      <dgm:t>
        <a:bodyPr/>
        <a:lstStyle/>
        <a:p>
          <a:endParaRPr lang="en-US"/>
        </a:p>
      </dgm:t>
    </dgm:pt>
    <dgm:pt modelId="{1D99C2B2-1CDE-6B4C-A200-F2A53DF75DBD}" type="sibTrans" cxnId="{3CD43449-5750-9241-9B89-1835F7566457}">
      <dgm:prSet/>
      <dgm:spPr/>
      <dgm:t>
        <a:bodyPr/>
        <a:lstStyle/>
        <a:p>
          <a:endParaRPr lang="en-US"/>
        </a:p>
      </dgm:t>
    </dgm:pt>
    <dgm:pt modelId="{E8BCBE0B-56EE-DC42-932A-8748FB09E328}">
      <dgm:prSet phldrT="[Text]" phldr="1"/>
      <dgm:spPr/>
      <dgm:t>
        <a:bodyPr/>
        <a:lstStyle/>
        <a:p>
          <a:endParaRPr lang="en-US"/>
        </a:p>
      </dgm:t>
    </dgm:pt>
    <dgm:pt modelId="{3E47B1AF-83F9-A44F-A9BD-664EEE786FCB}" type="parTrans" cxnId="{BF9702A1-96DF-C34D-AD39-7976B19F79A0}">
      <dgm:prSet/>
      <dgm:spPr/>
      <dgm:t>
        <a:bodyPr/>
        <a:lstStyle/>
        <a:p>
          <a:endParaRPr lang="en-US"/>
        </a:p>
      </dgm:t>
    </dgm:pt>
    <dgm:pt modelId="{D5AD2B4F-A589-D141-AE8F-1605C4A9F4E6}" type="sibTrans" cxnId="{BF9702A1-96DF-C34D-AD39-7976B19F79A0}">
      <dgm:prSet/>
      <dgm:spPr/>
      <dgm:t>
        <a:bodyPr/>
        <a:lstStyle/>
        <a:p>
          <a:endParaRPr lang="en-US"/>
        </a:p>
      </dgm:t>
    </dgm:pt>
    <dgm:pt modelId="{F680C8AD-B592-3644-BDE5-CCA9016BDB5C}" type="pres">
      <dgm:prSet presAssocID="{F7290052-E905-D94E-8A75-F48F6F4E7470}" presName="Name0" presStyleCnt="0">
        <dgm:presLayoutVars>
          <dgm:chMax val="1"/>
          <dgm:dir/>
          <dgm:animLvl val="ctr"/>
          <dgm:resizeHandles val="exact"/>
        </dgm:presLayoutVars>
      </dgm:prSet>
      <dgm:spPr/>
      <dgm:t>
        <a:bodyPr/>
        <a:lstStyle/>
        <a:p>
          <a:endParaRPr lang="en-US"/>
        </a:p>
      </dgm:t>
    </dgm:pt>
    <dgm:pt modelId="{B664F926-EAF7-144A-905C-B66D67A9DD9B}" type="pres">
      <dgm:prSet presAssocID="{821644EC-311E-B54A-9A49-87E595D07D41}" presName="centerShape" presStyleLbl="node0" presStyleIdx="0" presStyleCnt="1" custLinFactNeighborY="-596"/>
      <dgm:spPr/>
      <dgm:t>
        <a:bodyPr/>
        <a:lstStyle/>
        <a:p>
          <a:endParaRPr lang="en-US"/>
        </a:p>
      </dgm:t>
    </dgm:pt>
    <dgm:pt modelId="{FFBBE711-E532-0745-9F3C-F8D51F0DF5D7}" type="pres">
      <dgm:prSet presAssocID="{02162453-6FF7-314F-B6A7-EA81BD0649C6}" presName="node" presStyleLbl="node1" presStyleIdx="0" presStyleCnt="4">
        <dgm:presLayoutVars>
          <dgm:bulletEnabled val="1"/>
        </dgm:presLayoutVars>
      </dgm:prSet>
      <dgm:spPr/>
      <dgm:t>
        <a:bodyPr/>
        <a:lstStyle/>
        <a:p>
          <a:endParaRPr lang="en-US"/>
        </a:p>
      </dgm:t>
    </dgm:pt>
    <dgm:pt modelId="{3298315D-547B-634E-B73E-AB9FF267AA54}" type="pres">
      <dgm:prSet presAssocID="{02162453-6FF7-314F-B6A7-EA81BD0649C6}" presName="dummy" presStyleCnt="0"/>
      <dgm:spPr/>
    </dgm:pt>
    <dgm:pt modelId="{1124B3B0-A31F-6940-9DCE-9E80E683479A}" type="pres">
      <dgm:prSet presAssocID="{2EF840FE-FEFF-C947-990D-5CBE4057577D}" presName="sibTrans" presStyleLbl="sibTrans2D1" presStyleIdx="0" presStyleCnt="4"/>
      <dgm:spPr/>
      <dgm:t>
        <a:bodyPr/>
        <a:lstStyle/>
        <a:p>
          <a:endParaRPr lang="en-US"/>
        </a:p>
      </dgm:t>
    </dgm:pt>
    <dgm:pt modelId="{FC8E9C04-9F48-6C47-8AB6-E432846BF0DB}" type="pres">
      <dgm:prSet presAssocID="{2712265A-B6A9-344A-B057-1E202967A2C4}" presName="node" presStyleLbl="node1" presStyleIdx="1" presStyleCnt="4">
        <dgm:presLayoutVars>
          <dgm:bulletEnabled val="1"/>
        </dgm:presLayoutVars>
      </dgm:prSet>
      <dgm:spPr/>
      <dgm:t>
        <a:bodyPr/>
        <a:lstStyle/>
        <a:p>
          <a:endParaRPr lang="en-US"/>
        </a:p>
      </dgm:t>
    </dgm:pt>
    <dgm:pt modelId="{D54B94C4-E5F0-E842-ACA8-BF1703DD3B1F}" type="pres">
      <dgm:prSet presAssocID="{2712265A-B6A9-344A-B057-1E202967A2C4}" presName="dummy" presStyleCnt="0"/>
      <dgm:spPr/>
    </dgm:pt>
    <dgm:pt modelId="{24FBBC57-1BB9-9643-8D0D-8B6AB4EEDCA5}" type="pres">
      <dgm:prSet presAssocID="{509CF86D-1A99-4448-9938-C5BF9E318C10}" presName="sibTrans" presStyleLbl="sibTrans2D1" presStyleIdx="1" presStyleCnt="4"/>
      <dgm:spPr/>
      <dgm:t>
        <a:bodyPr/>
        <a:lstStyle/>
        <a:p>
          <a:endParaRPr lang="en-US"/>
        </a:p>
      </dgm:t>
    </dgm:pt>
    <dgm:pt modelId="{6E7B4020-0F48-9044-81E5-C75702EC3E8B}" type="pres">
      <dgm:prSet presAssocID="{C9778BA4-B2C4-EF42-9AF0-C9EE0FB33A52}" presName="node" presStyleLbl="node1" presStyleIdx="2" presStyleCnt="4">
        <dgm:presLayoutVars>
          <dgm:bulletEnabled val="1"/>
        </dgm:presLayoutVars>
      </dgm:prSet>
      <dgm:spPr/>
      <dgm:t>
        <a:bodyPr/>
        <a:lstStyle/>
        <a:p>
          <a:endParaRPr lang="en-US"/>
        </a:p>
      </dgm:t>
    </dgm:pt>
    <dgm:pt modelId="{E7481443-367B-E249-8F13-34D024767E5B}" type="pres">
      <dgm:prSet presAssocID="{C9778BA4-B2C4-EF42-9AF0-C9EE0FB33A52}" presName="dummy" presStyleCnt="0"/>
      <dgm:spPr/>
    </dgm:pt>
    <dgm:pt modelId="{9E2FFAF6-2D2A-8543-A407-0658465EC5F9}" type="pres">
      <dgm:prSet presAssocID="{39B3C007-A343-E846-9E3E-A4C45013494C}" presName="sibTrans" presStyleLbl="sibTrans2D1" presStyleIdx="2" presStyleCnt="4"/>
      <dgm:spPr/>
      <dgm:t>
        <a:bodyPr/>
        <a:lstStyle/>
        <a:p>
          <a:endParaRPr lang="en-US"/>
        </a:p>
      </dgm:t>
    </dgm:pt>
    <dgm:pt modelId="{1CE222B0-F7E8-4F45-A7F3-70BBD0594F08}" type="pres">
      <dgm:prSet presAssocID="{38205899-8614-2440-8720-CA1D6EA9686F}" presName="node" presStyleLbl="node1" presStyleIdx="3" presStyleCnt="4">
        <dgm:presLayoutVars>
          <dgm:bulletEnabled val="1"/>
        </dgm:presLayoutVars>
      </dgm:prSet>
      <dgm:spPr/>
      <dgm:t>
        <a:bodyPr/>
        <a:lstStyle/>
        <a:p>
          <a:endParaRPr lang="en-US"/>
        </a:p>
      </dgm:t>
    </dgm:pt>
    <dgm:pt modelId="{75372CAC-0F03-6E47-90A1-8E3EB1333BE2}" type="pres">
      <dgm:prSet presAssocID="{38205899-8614-2440-8720-CA1D6EA9686F}" presName="dummy" presStyleCnt="0"/>
      <dgm:spPr/>
    </dgm:pt>
    <dgm:pt modelId="{D274C78A-D727-E846-8082-FDAE270AA755}" type="pres">
      <dgm:prSet presAssocID="{318F7897-ECCB-1C49-B829-29FE713A3B55}" presName="sibTrans" presStyleLbl="sibTrans2D1" presStyleIdx="3" presStyleCnt="4"/>
      <dgm:spPr/>
      <dgm:t>
        <a:bodyPr/>
        <a:lstStyle/>
        <a:p>
          <a:endParaRPr lang="en-US"/>
        </a:p>
      </dgm:t>
    </dgm:pt>
  </dgm:ptLst>
  <dgm:cxnLst>
    <dgm:cxn modelId="{2A9365FB-4866-0845-A8D9-D2B1A1DA3488}" srcId="{821644EC-311E-B54A-9A49-87E595D07D41}" destId="{2712265A-B6A9-344A-B057-1E202967A2C4}" srcOrd="1" destOrd="0" parTransId="{A046082F-10ED-CB44-AC32-4CED2E39BC9B}" sibTransId="{509CF86D-1A99-4448-9938-C5BF9E318C10}"/>
    <dgm:cxn modelId="{BF9702A1-96DF-C34D-AD39-7976B19F79A0}" srcId="{F7290052-E905-D94E-8A75-F48F6F4E7470}" destId="{E8BCBE0B-56EE-DC42-932A-8748FB09E328}" srcOrd="1" destOrd="0" parTransId="{3E47B1AF-83F9-A44F-A9BD-664EEE786FCB}" sibTransId="{D5AD2B4F-A589-D141-AE8F-1605C4A9F4E6}"/>
    <dgm:cxn modelId="{C4B8039F-05DA-AF48-B3B4-947AE15B5F01}" type="presOf" srcId="{2EF840FE-FEFF-C947-990D-5CBE4057577D}" destId="{1124B3B0-A31F-6940-9DCE-9E80E683479A}" srcOrd="0" destOrd="0" presId="urn:microsoft.com/office/officeart/2005/8/layout/radial6"/>
    <dgm:cxn modelId="{73D9B4D1-E1DB-294E-B72F-DBD75E62D9E5}" type="presOf" srcId="{F7290052-E905-D94E-8A75-F48F6F4E7470}" destId="{F680C8AD-B592-3644-BDE5-CCA9016BDB5C}" srcOrd="0" destOrd="0" presId="urn:microsoft.com/office/officeart/2005/8/layout/radial6"/>
    <dgm:cxn modelId="{560398AF-F95C-244E-885E-111BDECE4A0F}" type="presOf" srcId="{318F7897-ECCB-1C49-B829-29FE713A3B55}" destId="{D274C78A-D727-E846-8082-FDAE270AA755}" srcOrd="0" destOrd="0" presId="urn:microsoft.com/office/officeart/2005/8/layout/radial6"/>
    <dgm:cxn modelId="{A685340D-3912-1C4B-B1B0-6E15889103AD}" type="presOf" srcId="{02162453-6FF7-314F-B6A7-EA81BD0649C6}" destId="{FFBBE711-E532-0745-9F3C-F8D51F0DF5D7}" srcOrd="0" destOrd="0" presId="urn:microsoft.com/office/officeart/2005/8/layout/radial6"/>
    <dgm:cxn modelId="{AADECE01-FA0E-E043-8072-23AA242A98E7}" type="presOf" srcId="{38205899-8614-2440-8720-CA1D6EA9686F}" destId="{1CE222B0-F7E8-4F45-A7F3-70BBD0594F08}" srcOrd="0" destOrd="0" presId="urn:microsoft.com/office/officeart/2005/8/layout/radial6"/>
    <dgm:cxn modelId="{D8AF1568-50E6-9B46-AF8D-223DFFA458C2}" type="presOf" srcId="{C9778BA4-B2C4-EF42-9AF0-C9EE0FB33A52}" destId="{6E7B4020-0F48-9044-81E5-C75702EC3E8B}" srcOrd="0" destOrd="0" presId="urn:microsoft.com/office/officeart/2005/8/layout/radial6"/>
    <dgm:cxn modelId="{556289F3-5BBF-B746-8476-D092C8A9DE56}" srcId="{821644EC-311E-B54A-9A49-87E595D07D41}" destId="{C9778BA4-B2C4-EF42-9AF0-C9EE0FB33A52}" srcOrd="2" destOrd="0" parTransId="{6E0F1A28-1694-6849-BC5F-A153A3BC0821}" sibTransId="{39B3C007-A343-E846-9E3E-A4C45013494C}"/>
    <dgm:cxn modelId="{CDBC7DAF-323D-624E-ADB7-E281E307B4C2}" type="presOf" srcId="{2712265A-B6A9-344A-B057-1E202967A2C4}" destId="{FC8E9C04-9F48-6C47-8AB6-E432846BF0DB}" srcOrd="0" destOrd="0" presId="urn:microsoft.com/office/officeart/2005/8/layout/radial6"/>
    <dgm:cxn modelId="{69D48925-006F-EF43-9640-52F8C5BF60D8}" srcId="{821644EC-311E-B54A-9A49-87E595D07D41}" destId="{38205899-8614-2440-8720-CA1D6EA9686F}" srcOrd="3" destOrd="0" parTransId="{519694CD-A5DD-E44C-8B7D-C11DCDD1E21C}" sibTransId="{318F7897-ECCB-1C49-B829-29FE713A3B55}"/>
    <dgm:cxn modelId="{A9DA2AFF-5053-B545-AD54-42871570CF26}" type="presOf" srcId="{821644EC-311E-B54A-9A49-87E595D07D41}" destId="{B664F926-EAF7-144A-905C-B66D67A9DD9B}" srcOrd="0" destOrd="0" presId="urn:microsoft.com/office/officeart/2005/8/layout/radial6"/>
    <dgm:cxn modelId="{14DD92CD-4361-BD41-B7BE-48981F552D30}" srcId="{821644EC-311E-B54A-9A49-87E595D07D41}" destId="{02162453-6FF7-314F-B6A7-EA81BD0649C6}" srcOrd="0" destOrd="0" parTransId="{57E2A5EB-056A-FA44-9C55-93F4C4EC571C}" sibTransId="{2EF840FE-FEFF-C947-990D-5CBE4057577D}"/>
    <dgm:cxn modelId="{3BDCF199-7CA2-CE40-B511-099B3FB2C4E6}" type="presOf" srcId="{509CF86D-1A99-4448-9938-C5BF9E318C10}" destId="{24FBBC57-1BB9-9643-8D0D-8B6AB4EEDCA5}" srcOrd="0" destOrd="0" presId="urn:microsoft.com/office/officeart/2005/8/layout/radial6"/>
    <dgm:cxn modelId="{3CD43449-5750-9241-9B89-1835F7566457}" srcId="{F7290052-E905-D94E-8A75-F48F6F4E7470}" destId="{DB959A20-E678-944D-A7AE-62B9AA18DF67}" srcOrd="2" destOrd="0" parTransId="{06D708A1-5780-634E-B8E0-67C6D7126E6F}" sibTransId="{1D99C2B2-1CDE-6B4C-A200-F2A53DF75DBD}"/>
    <dgm:cxn modelId="{8E0F4F44-20EF-134E-811C-EACE5AF00CA3}" type="presOf" srcId="{39B3C007-A343-E846-9E3E-A4C45013494C}" destId="{9E2FFAF6-2D2A-8543-A407-0658465EC5F9}" srcOrd="0" destOrd="0" presId="urn:microsoft.com/office/officeart/2005/8/layout/radial6"/>
    <dgm:cxn modelId="{9B6E077D-BF48-5C43-A199-A669D7E45EA0}" srcId="{F7290052-E905-D94E-8A75-F48F6F4E7470}" destId="{821644EC-311E-B54A-9A49-87E595D07D41}" srcOrd="0" destOrd="0" parTransId="{9B09FCC8-AFF4-6742-A6CD-362A7A51B35E}" sibTransId="{A62066F6-4E30-1549-92EC-143F4E8B66D2}"/>
    <dgm:cxn modelId="{081070A4-896A-8948-9A2E-48E0529F6379}" type="presParOf" srcId="{F680C8AD-B592-3644-BDE5-CCA9016BDB5C}" destId="{B664F926-EAF7-144A-905C-B66D67A9DD9B}" srcOrd="0" destOrd="0" presId="urn:microsoft.com/office/officeart/2005/8/layout/radial6"/>
    <dgm:cxn modelId="{9AA276EA-8E52-884E-8606-7E44998A3192}" type="presParOf" srcId="{F680C8AD-B592-3644-BDE5-CCA9016BDB5C}" destId="{FFBBE711-E532-0745-9F3C-F8D51F0DF5D7}" srcOrd="1" destOrd="0" presId="urn:microsoft.com/office/officeart/2005/8/layout/radial6"/>
    <dgm:cxn modelId="{709F0F22-0417-1B49-A262-FEFA02DD3F97}" type="presParOf" srcId="{F680C8AD-B592-3644-BDE5-CCA9016BDB5C}" destId="{3298315D-547B-634E-B73E-AB9FF267AA54}" srcOrd="2" destOrd="0" presId="urn:microsoft.com/office/officeart/2005/8/layout/radial6"/>
    <dgm:cxn modelId="{A4A4FAC0-92DA-8347-A33C-5470233CD121}" type="presParOf" srcId="{F680C8AD-B592-3644-BDE5-CCA9016BDB5C}" destId="{1124B3B0-A31F-6940-9DCE-9E80E683479A}" srcOrd="3" destOrd="0" presId="urn:microsoft.com/office/officeart/2005/8/layout/radial6"/>
    <dgm:cxn modelId="{7AA41259-387E-D942-AE4F-ACACFB9F0E40}" type="presParOf" srcId="{F680C8AD-B592-3644-BDE5-CCA9016BDB5C}" destId="{FC8E9C04-9F48-6C47-8AB6-E432846BF0DB}" srcOrd="4" destOrd="0" presId="urn:microsoft.com/office/officeart/2005/8/layout/radial6"/>
    <dgm:cxn modelId="{6F617ABD-EE65-014B-BC98-7250865BDB4B}" type="presParOf" srcId="{F680C8AD-B592-3644-BDE5-CCA9016BDB5C}" destId="{D54B94C4-E5F0-E842-ACA8-BF1703DD3B1F}" srcOrd="5" destOrd="0" presId="urn:microsoft.com/office/officeart/2005/8/layout/radial6"/>
    <dgm:cxn modelId="{51DDCFA1-6B4E-0E4F-A33E-CED45B1B4476}" type="presParOf" srcId="{F680C8AD-B592-3644-BDE5-CCA9016BDB5C}" destId="{24FBBC57-1BB9-9643-8D0D-8B6AB4EEDCA5}" srcOrd="6" destOrd="0" presId="urn:microsoft.com/office/officeart/2005/8/layout/radial6"/>
    <dgm:cxn modelId="{7EB3C927-C54B-8F42-AE00-46533849CE2A}" type="presParOf" srcId="{F680C8AD-B592-3644-BDE5-CCA9016BDB5C}" destId="{6E7B4020-0F48-9044-81E5-C75702EC3E8B}" srcOrd="7" destOrd="0" presId="urn:microsoft.com/office/officeart/2005/8/layout/radial6"/>
    <dgm:cxn modelId="{05563948-E9A2-5C45-921C-B501F247D7D0}" type="presParOf" srcId="{F680C8AD-B592-3644-BDE5-CCA9016BDB5C}" destId="{E7481443-367B-E249-8F13-34D024767E5B}" srcOrd="8" destOrd="0" presId="urn:microsoft.com/office/officeart/2005/8/layout/radial6"/>
    <dgm:cxn modelId="{D0EDC8EC-B082-4848-B1F7-46F82A803B33}" type="presParOf" srcId="{F680C8AD-B592-3644-BDE5-CCA9016BDB5C}" destId="{9E2FFAF6-2D2A-8543-A407-0658465EC5F9}" srcOrd="9" destOrd="0" presId="urn:microsoft.com/office/officeart/2005/8/layout/radial6"/>
    <dgm:cxn modelId="{7D3BB1C1-03F7-3946-8E69-F9529BD47241}" type="presParOf" srcId="{F680C8AD-B592-3644-BDE5-CCA9016BDB5C}" destId="{1CE222B0-F7E8-4F45-A7F3-70BBD0594F08}" srcOrd="10" destOrd="0" presId="urn:microsoft.com/office/officeart/2005/8/layout/radial6"/>
    <dgm:cxn modelId="{E9F0D9F3-AF69-7544-8511-DD77A24D22FC}" type="presParOf" srcId="{F680C8AD-B592-3644-BDE5-CCA9016BDB5C}" destId="{75372CAC-0F03-6E47-90A1-8E3EB1333BE2}" srcOrd="11" destOrd="0" presId="urn:microsoft.com/office/officeart/2005/8/layout/radial6"/>
    <dgm:cxn modelId="{492A2883-6EFB-044E-BF0A-C9CDBE371057}" type="presParOf" srcId="{F680C8AD-B592-3644-BDE5-CCA9016BDB5C}" destId="{D274C78A-D727-E846-8082-FDAE270AA755}"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4C78A-D727-E846-8082-FDAE270AA755}">
      <dsp:nvSpPr>
        <dsp:cNvPr id="0" name=""/>
        <dsp:cNvSpPr/>
      </dsp:nvSpPr>
      <dsp:spPr>
        <a:xfrm>
          <a:off x="3297093" y="941016"/>
          <a:ext cx="6283304" cy="6283304"/>
        </a:xfrm>
        <a:prstGeom prst="blockArc">
          <a:avLst>
            <a:gd name="adj1" fmla="val 10800000"/>
            <a:gd name="adj2" fmla="val 16200000"/>
            <a:gd name="adj3" fmla="val 4640"/>
          </a:avLst>
        </a:prstGeom>
        <a:solidFill>
          <a:schemeClr val="accent5">
            <a:hueOff val="16015889"/>
            <a:satOff val="-51978"/>
            <a:lumOff val="23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2FFAF6-2D2A-8543-A407-0658465EC5F9}">
      <dsp:nvSpPr>
        <dsp:cNvPr id="0" name=""/>
        <dsp:cNvSpPr/>
      </dsp:nvSpPr>
      <dsp:spPr>
        <a:xfrm>
          <a:off x="3297093" y="941016"/>
          <a:ext cx="6283304" cy="6283304"/>
        </a:xfrm>
        <a:prstGeom prst="blockArc">
          <a:avLst>
            <a:gd name="adj1" fmla="val 5400000"/>
            <a:gd name="adj2" fmla="val 10800000"/>
            <a:gd name="adj3" fmla="val 4640"/>
          </a:avLst>
        </a:prstGeom>
        <a:solidFill>
          <a:schemeClr val="accent5">
            <a:hueOff val="10677260"/>
            <a:satOff val="-34652"/>
            <a:lumOff val="15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FBBC57-1BB9-9643-8D0D-8B6AB4EEDCA5}">
      <dsp:nvSpPr>
        <dsp:cNvPr id="0" name=""/>
        <dsp:cNvSpPr/>
      </dsp:nvSpPr>
      <dsp:spPr>
        <a:xfrm>
          <a:off x="3297093" y="941016"/>
          <a:ext cx="6283304" cy="6283304"/>
        </a:xfrm>
        <a:prstGeom prst="blockArc">
          <a:avLst>
            <a:gd name="adj1" fmla="val 0"/>
            <a:gd name="adj2" fmla="val 5400000"/>
            <a:gd name="adj3" fmla="val 4640"/>
          </a:avLst>
        </a:prstGeom>
        <a:solidFill>
          <a:schemeClr val="accent5">
            <a:hueOff val="5338630"/>
            <a:satOff val="-17326"/>
            <a:lumOff val="78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24B3B0-A31F-6940-9DCE-9E80E683479A}">
      <dsp:nvSpPr>
        <dsp:cNvPr id="0" name=""/>
        <dsp:cNvSpPr/>
      </dsp:nvSpPr>
      <dsp:spPr>
        <a:xfrm>
          <a:off x="3297093" y="941016"/>
          <a:ext cx="6283304" cy="6283304"/>
        </a:xfrm>
        <a:prstGeom prst="blockArc">
          <a:avLst>
            <a:gd name="adj1" fmla="val 16200000"/>
            <a:gd name="adj2" fmla="val 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64F926-EAF7-144A-905C-B66D67A9DD9B}">
      <dsp:nvSpPr>
        <dsp:cNvPr id="0" name=""/>
        <dsp:cNvSpPr/>
      </dsp:nvSpPr>
      <dsp:spPr>
        <a:xfrm>
          <a:off x="4992542" y="2599886"/>
          <a:ext cx="2892405" cy="289240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endParaRPr lang="en-US" sz="6200" kern="1200"/>
        </a:p>
      </dsp:txBody>
      <dsp:txXfrm>
        <a:off x="5416125" y="3023469"/>
        <a:ext cx="2045239" cy="2045239"/>
      </dsp:txXfrm>
    </dsp:sp>
    <dsp:sp modelId="{FFBBE711-E532-0745-9F3C-F8D51F0DF5D7}">
      <dsp:nvSpPr>
        <dsp:cNvPr id="0" name=""/>
        <dsp:cNvSpPr/>
      </dsp:nvSpPr>
      <dsp:spPr>
        <a:xfrm>
          <a:off x="5426403" y="1563"/>
          <a:ext cx="2024683" cy="202468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DOH</a:t>
          </a:r>
        </a:p>
        <a:p>
          <a:pPr lvl="0" algn="ctr" defTabSz="711200">
            <a:lnSpc>
              <a:spcPct val="90000"/>
            </a:lnSpc>
            <a:spcBef>
              <a:spcPct val="0"/>
            </a:spcBef>
            <a:spcAft>
              <a:spcPct val="35000"/>
            </a:spcAft>
          </a:pPr>
          <a:r>
            <a:rPr lang="en-US" sz="1600" kern="1200" dirty="0"/>
            <a:t>&amp;</a:t>
          </a:r>
        </a:p>
        <a:p>
          <a:pPr lvl="0" algn="ctr" defTabSz="711200">
            <a:lnSpc>
              <a:spcPct val="90000"/>
            </a:lnSpc>
            <a:spcBef>
              <a:spcPct val="0"/>
            </a:spcBef>
            <a:spcAft>
              <a:spcPct val="35000"/>
            </a:spcAft>
          </a:pPr>
          <a:r>
            <a:rPr lang="en-US" sz="1600" kern="1200" dirty="0"/>
            <a:t>Allied</a:t>
          </a:r>
        </a:p>
        <a:p>
          <a:pPr lvl="0" algn="ctr" defTabSz="711200">
            <a:lnSpc>
              <a:spcPct val="90000"/>
            </a:lnSpc>
            <a:spcBef>
              <a:spcPct val="0"/>
            </a:spcBef>
            <a:spcAft>
              <a:spcPct val="35000"/>
            </a:spcAft>
          </a:pPr>
          <a:r>
            <a:rPr lang="en-US" sz="1600" kern="1200" dirty="0"/>
            <a:t>Government</a:t>
          </a:r>
        </a:p>
        <a:p>
          <a:pPr lvl="0" algn="ctr" defTabSz="711200">
            <a:lnSpc>
              <a:spcPct val="90000"/>
            </a:lnSpc>
            <a:spcBef>
              <a:spcPct val="0"/>
            </a:spcBef>
            <a:spcAft>
              <a:spcPct val="35000"/>
            </a:spcAft>
          </a:pPr>
          <a:r>
            <a:rPr lang="en-US" sz="1600" kern="1200" dirty="0"/>
            <a:t>Agencies</a:t>
          </a:r>
        </a:p>
      </dsp:txBody>
      <dsp:txXfrm>
        <a:off x="5722911" y="298071"/>
        <a:ext cx="1431667" cy="1431667"/>
      </dsp:txXfrm>
    </dsp:sp>
    <dsp:sp modelId="{FC8E9C04-9F48-6C47-8AB6-E432846BF0DB}">
      <dsp:nvSpPr>
        <dsp:cNvPr id="0" name=""/>
        <dsp:cNvSpPr/>
      </dsp:nvSpPr>
      <dsp:spPr>
        <a:xfrm>
          <a:off x="8495167" y="3070326"/>
          <a:ext cx="2024683" cy="2024683"/>
        </a:xfrm>
        <a:prstGeom prst="ellipse">
          <a:avLst/>
        </a:prstGeom>
        <a:solidFill>
          <a:schemeClr val="accent5">
            <a:hueOff val="5338630"/>
            <a:satOff val="-17326"/>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baseline="0" dirty="0"/>
            <a:t>NIH-IHG</a:t>
          </a:r>
        </a:p>
      </dsp:txBody>
      <dsp:txXfrm>
        <a:off x="8791675" y="3366834"/>
        <a:ext cx="1431667" cy="1431667"/>
      </dsp:txXfrm>
    </dsp:sp>
    <dsp:sp modelId="{6E7B4020-0F48-9044-81E5-C75702EC3E8B}">
      <dsp:nvSpPr>
        <dsp:cNvPr id="0" name=""/>
        <dsp:cNvSpPr/>
      </dsp:nvSpPr>
      <dsp:spPr>
        <a:xfrm>
          <a:off x="5426403" y="6139090"/>
          <a:ext cx="2024683" cy="2024683"/>
        </a:xfrm>
        <a:prstGeom prst="ellipse">
          <a:avLst/>
        </a:prstGeom>
        <a:solidFill>
          <a:schemeClr val="accent5">
            <a:hueOff val="10677260"/>
            <a:satOff val="-34652"/>
            <a:lumOff val="15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baseline="0" dirty="0"/>
            <a:t>Private</a:t>
          </a:r>
        </a:p>
        <a:p>
          <a:pPr lvl="0" algn="ctr" defTabSz="1111250">
            <a:lnSpc>
              <a:spcPct val="90000"/>
            </a:lnSpc>
            <a:spcBef>
              <a:spcPct val="0"/>
            </a:spcBef>
            <a:spcAft>
              <a:spcPct val="35000"/>
            </a:spcAft>
          </a:pPr>
          <a:r>
            <a:rPr lang="en-US" sz="2500" kern="1200" baseline="0" dirty="0"/>
            <a:t>Sector &amp;</a:t>
          </a:r>
        </a:p>
        <a:p>
          <a:pPr lvl="0" algn="ctr" defTabSz="1111250">
            <a:lnSpc>
              <a:spcPct val="90000"/>
            </a:lnSpc>
            <a:spcBef>
              <a:spcPct val="0"/>
            </a:spcBef>
            <a:spcAft>
              <a:spcPct val="35000"/>
            </a:spcAft>
          </a:pPr>
          <a:r>
            <a:rPr lang="en-US" sz="2500" kern="1200" baseline="0" dirty="0"/>
            <a:t>Biopharma</a:t>
          </a:r>
        </a:p>
      </dsp:txBody>
      <dsp:txXfrm>
        <a:off x="5722911" y="6435598"/>
        <a:ext cx="1431667" cy="1431667"/>
      </dsp:txXfrm>
    </dsp:sp>
    <dsp:sp modelId="{1CE222B0-F7E8-4F45-A7F3-70BBD0594F08}">
      <dsp:nvSpPr>
        <dsp:cNvPr id="0" name=""/>
        <dsp:cNvSpPr/>
      </dsp:nvSpPr>
      <dsp:spPr>
        <a:xfrm>
          <a:off x="2357640" y="3070326"/>
          <a:ext cx="2024683" cy="2024683"/>
        </a:xfrm>
        <a:prstGeom prst="ellipse">
          <a:avLst/>
        </a:prstGeom>
        <a:solidFill>
          <a:schemeClr val="accent5">
            <a:hueOff val="16015889"/>
            <a:satOff val="-51978"/>
            <a:lumOff val="2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baseline="0" dirty="0"/>
            <a:t>PSOD</a:t>
          </a:r>
        </a:p>
      </dsp:txBody>
      <dsp:txXfrm>
        <a:off x="2654148" y="3366834"/>
        <a:ext cx="1431667" cy="143166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1143000" y="685800"/>
            <a:ext cx="4572000" cy="3429000"/>
          </a:xfrm>
          <a:prstGeom prst="rect">
            <a:avLst/>
          </a:prstGeom>
        </p:spPr>
        <p:txBody>
          <a:bodyPr/>
          <a:lstStyle/>
          <a:p>
            <a:endParaRPr/>
          </a:p>
        </p:txBody>
      </p:sp>
      <p:sp>
        <p:nvSpPr>
          <p:cNvPr id="345" name="Shape 3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683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396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5642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0399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1678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95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081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1.xml"/><Relationship Id="rId4" Type="http://schemas.openxmlformats.org/officeDocument/2006/relationships/chart" Target="../charts/chart6.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1.xml"/><Relationship Id="rId4" Type="http://schemas.openxmlformats.org/officeDocument/2006/relationships/chart" Target="../charts/chart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ravelog"/>
          <p:cNvSpPr txBox="1">
            <a:spLocks noGrp="1"/>
          </p:cNvSpPr>
          <p:nvPr>
            <p:ph type="body" sz="quarter" idx="13"/>
          </p:nvPr>
        </p:nvSpPr>
        <p:spPr>
          <a:xfrm>
            <a:off x="1473200" y="4111426"/>
            <a:ext cx="21437602" cy="2578101"/>
          </a:xfrm>
          <a:prstGeom prst="rect">
            <a:avLst/>
          </a:prstGeom>
        </p:spPr>
        <p:txBody>
          <a:bodyPr anchor="b"/>
          <a:lstStyle/>
          <a:p>
            <a:pPr marL="0" lvl="0" indent="0" algn="ctr">
              <a:buClrTx/>
              <a:buSzTx/>
              <a:buNone/>
              <a:defRPr sz="16800" b="1" spc="-168">
                <a:latin typeface="+mj-lt"/>
                <a:ea typeface="+mj-ea"/>
                <a:cs typeface="+mj-cs"/>
                <a:sym typeface="Tahoma"/>
              </a:defRPr>
            </a:pPr>
            <a:r>
              <a:rPr lang="en-US"/>
              <a:t>Click to edit Master text styles</a:t>
            </a:r>
          </a:p>
        </p:txBody>
      </p:sp>
      <p:sp>
        <p:nvSpPr>
          <p:cNvPr id="15" name="Body Level One…"/>
          <p:cNvSpPr txBox="1">
            <a:spLocks noGrp="1"/>
          </p:cNvSpPr>
          <p:nvPr>
            <p:ph type="body" sz="half" idx="1"/>
          </p:nvPr>
        </p:nvSpPr>
        <p:spPr>
          <a:xfrm>
            <a:off x="1473200" y="6781800"/>
            <a:ext cx="21437600" cy="5181600"/>
          </a:xfrm>
          <a:prstGeom prst="rect">
            <a:avLst/>
          </a:prstGeom>
        </p:spPr>
        <p:txBody>
          <a:bodyPr/>
          <a:lstStyle>
            <a:lvl1pPr marL="0" indent="0" algn="ctr">
              <a:buClrTx/>
              <a:buSzTx/>
              <a:buNone/>
            </a:lvl1pPr>
            <a:lvl2pPr marL="0" indent="0" algn="ctr">
              <a:buClrTx/>
              <a:buSzTx/>
              <a:buNone/>
            </a:lvl2pPr>
            <a:lvl3pPr marL="0" indent="0" algn="ctr">
              <a:buClrTx/>
              <a:buSzTx/>
              <a:buNone/>
            </a:lvl3pPr>
            <a:lvl4pPr marL="0" indent="0" algn="ctr">
              <a:buClrTx/>
              <a:buSzTx/>
              <a:buNone/>
            </a:lvl4pPr>
            <a:lvl5pPr marL="0" indent="0" algn="ctr">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Slide Number"/>
          <p:cNvSpPr txBox="1">
            <a:spLocks noGrp="1"/>
          </p:cNvSpPr>
          <p:nvPr>
            <p:ph type="sldNum" sz="quarter" idx="2"/>
          </p:nvPr>
        </p:nvSpPr>
        <p:spPr>
          <a:xfrm>
            <a:off x="12030678"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Weather Diagrams with Descriptions">
    <p:spTree>
      <p:nvGrpSpPr>
        <p:cNvPr id="1" name=""/>
        <p:cNvGrpSpPr/>
        <p:nvPr/>
      </p:nvGrpSpPr>
      <p:grpSpPr>
        <a:xfrm>
          <a:off x="0" y="0"/>
          <a:ext cx="0" cy="0"/>
          <a:chOff x="0" y="0"/>
          <a:chExt cx="0" cy="0"/>
        </a:xfrm>
      </p:grpSpPr>
      <p:sp>
        <p:nvSpPr>
          <p:cNvPr id="180" name="26˚"/>
          <p:cNvSpPr txBox="1">
            <a:spLocks noGrp="1"/>
          </p:cNvSpPr>
          <p:nvPr>
            <p:ph type="body" sz="quarter" idx="13"/>
          </p:nvPr>
        </p:nvSpPr>
        <p:spPr>
          <a:xfrm>
            <a:off x="6106516" y="3330773"/>
            <a:ext cx="2032729" cy="1282701"/>
          </a:xfrm>
          <a:prstGeom prst="rect">
            <a:avLst/>
          </a:prstGeom>
        </p:spPr>
        <p:txBody>
          <a:bodyPr anchor="ctr"/>
          <a:lstStyle>
            <a:lvl1pPr marL="0" indent="0">
              <a:buClrTx/>
              <a:buSzTx/>
              <a:buNone/>
              <a:defRPr sz="8400" b="1" spc="-84">
                <a:solidFill>
                  <a:srgbClr val="FB5642"/>
                </a:solidFill>
                <a:latin typeface="+mj-lt"/>
                <a:ea typeface="+mj-ea"/>
                <a:cs typeface="+mj-cs"/>
                <a:sym typeface="Tahoma"/>
              </a:defRPr>
            </a:lvl1pPr>
          </a:lstStyle>
          <a:p>
            <a:pPr lvl="0"/>
            <a:r>
              <a:rPr lang="en-US"/>
              <a:t>Click to edit Master text styles</a:t>
            </a:r>
          </a:p>
        </p:txBody>
      </p:sp>
      <p:sp>
        <p:nvSpPr>
          <p:cNvPr id="181" name="18˚"/>
          <p:cNvSpPr txBox="1">
            <a:spLocks noGrp="1"/>
          </p:cNvSpPr>
          <p:nvPr>
            <p:ph type="body" sz="quarter" idx="14"/>
          </p:nvPr>
        </p:nvSpPr>
        <p:spPr>
          <a:xfrm>
            <a:off x="17370688" y="3330773"/>
            <a:ext cx="2032729" cy="1282701"/>
          </a:xfrm>
          <a:prstGeom prst="rect">
            <a:avLst/>
          </a:prstGeom>
        </p:spPr>
        <p:txBody>
          <a:bodyPr anchor="ctr"/>
          <a:lstStyle>
            <a:lvl1pPr marL="0" indent="0">
              <a:buClrTx/>
              <a:buSzTx/>
              <a:buNone/>
              <a:defRPr sz="8400" b="1" spc="-84">
                <a:solidFill>
                  <a:srgbClr val="FB5642"/>
                </a:solidFill>
                <a:latin typeface="+mj-lt"/>
                <a:ea typeface="+mj-ea"/>
                <a:cs typeface="+mj-cs"/>
                <a:sym typeface="Tahoma"/>
              </a:defRPr>
            </a:lvl1pPr>
          </a:lstStyle>
          <a:p>
            <a:pPr lvl="0"/>
            <a:r>
              <a:rPr lang="en-US"/>
              <a:t>Click to edit Master text styles</a:t>
            </a:r>
          </a:p>
        </p:txBody>
      </p:sp>
      <p:sp>
        <p:nvSpPr>
          <p:cNvPr id="182" name="Image"/>
          <p:cNvSpPr>
            <a:spLocks noGrp="1"/>
          </p:cNvSpPr>
          <p:nvPr>
            <p:ph type="pic" sz="quarter" idx="15"/>
          </p:nvPr>
        </p:nvSpPr>
        <p:spPr>
          <a:xfrm>
            <a:off x="17462500" y="2235200"/>
            <a:ext cx="1524000" cy="1111624"/>
          </a:xfrm>
          <a:prstGeom prst="rect">
            <a:avLst/>
          </a:prstGeom>
        </p:spPr>
        <p:txBody>
          <a:bodyPr lIns="91439" tIns="45719" rIns="91439" bIns="45719">
            <a:noAutofit/>
          </a:bodyPr>
          <a:lstStyle>
            <a:lvl1pPr marL="0" indent="0">
              <a:buFontTx/>
              <a:buNone/>
              <a:defRPr/>
            </a:lvl1pPr>
          </a:lstStyle>
          <a:p>
            <a:r>
              <a:rPr lang="en-US"/>
              <a:t>Click icon to add picture</a:t>
            </a:r>
            <a:endParaRPr/>
          </a:p>
        </p:txBody>
      </p:sp>
      <p:sp>
        <p:nvSpPr>
          <p:cNvPr id="183" name="Image"/>
          <p:cNvSpPr>
            <a:spLocks noGrp="1"/>
          </p:cNvSpPr>
          <p:nvPr>
            <p:ph type="pic" sz="quarter" idx="16"/>
          </p:nvPr>
        </p:nvSpPr>
        <p:spPr>
          <a:xfrm>
            <a:off x="5003800" y="2324100"/>
            <a:ext cx="914400" cy="2223248"/>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84" name="Image"/>
          <p:cNvSpPr>
            <a:spLocks noGrp="1"/>
          </p:cNvSpPr>
          <p:nvPr>
            <p:ph type="pic" sz="quarter" idx="17"/>
          </p:nvPr>
        </p:nvSpPr>
        <p:spPr>
          <a:xfrm>
            <a:off x="6223000" y="2374900"/>
            <a:ext cx="1104900" cy="1104900"/>
          </a:xfrm>
          <a:prstGeom prst="rect">
            <a:avLst/>
          </a:prstGeom>
        </p:spPr>
        <p:txBody>
          <a:bodyPr lIns="91439" tIns="45719" rIns="91439" bIns="45719">
            <a:noAutofit/>
          </a:bodyPr>
          <a:lstStyle>
            <a:lvl1pPr marL="0" indent="0">
              <a:buFontTx/>
              <a:buNone/>
              <a:defRPr/>
            </a:lvl1pPr>
          </a:lstStyle>
          <a:p>
            <a:r>
              <a:rPr lang="en-US"/>
              <a:t>Click icon to add picture</a:t>
            </a:r>
            <a:endParaRPr/>
          </a:p>
        </p:txBody>
      </p:sp>
      <p:sp>
        <p:nvSpPr>
          <p:cNvPr id="185" name="Image"/>
          <p:cNvSpPr>
            <a:spLocks noGrp="1"/>
          </p:cNvSpPr>
          <p:nvPr>
            <p:ph type="pic" sz="quarter" idx="18"/>
          </p:nvPr>
        </p:nvSpPr>
        <p:spPr>
          <a:xfrm>
            <a:off x="16243300" y="2324100"/>
            <a:ext cx="914400" cy="2223248"/>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86" name="Seashell beach Morbi leo risu, porta ac consectet, vestibulum at eros. Lorem ipsum dolor sit amet, consectetur adipiscing elit lorem ipsum dolor sit amet.…"/>
          <p:cNvSpPr txBox="1">
            <a:spLocks noGrp="1"/>
          </p:cNvSpPr>
          <p:nvPr>
            <p:ph type="body" idx="19"/>
          </p:nvPr>
        </p:nvSpPr>
        <p:spPr>
          <a:xfrm>
            <a:off x="1473200" y="5715000"/>
            <a:ext cx="21437600" cy="6248400"/>
          </a:xfrm>
          <a:prstGeom prst="rect">
            <a:avLst/>
          </a:prstGeom>
        </p:spPr>
        <p:txBody>
          <a:bodyPr numCol="2" spcCol="1071880"/>
          <a:lstStyle/>
          <a:p>
            <a:pPr marL="0" lvl="0" indent="0">
              <a:buClrTx/>
              <a:buSzTx/>
              <a:buNone/>
            </a:pPr>
            <a:r>
              <a:rPr lang="en-US" b="1">
                <a:solidFill>
                  <a:srgbClr val="F85647"/>
                </a:solidFill>
                <a:latin typeface="Gill Sans"/>
                <a:cs typeface="Gill Sans"/>
                <a:sym typeface="Gill Sans"/>
              </a:rPr>
              <a:t>Click to edit Master text styles</a:t>
            </a:r>
          </a:p>
          <a:p>
            <a:pPr marL="0" lvl="1" indent="0">
              <a:buClrTx/>
              <a:buSzTx/>
              <a:buNone/>
            </a:pPr>
            <a:r>
              <a:rPr lang="en-US" b="1">
                <a:solidFill>
                  <a:srgbClr val="F85647"/>
                </a:solidFill>
                <a:latin typeface="Gill Sans"/>
                <a:cs typeface="Gill Sans"/>
                <a:sym typeface="Gill Sans"/>
              </a:rPr>
              <a:t>Second level</a:t>
            </a:r>
          </a:p>
          <a:p>
            <a:pPr marL="0" lvl="2" indent="0">
              <a:buClrTx/>
              <a:buSzTx/>
              <a:buNone/>
            </a:pPr>
            <a:r>
              <a:rPr lang="en-US" b="1">
                <a:solidFill>
                  <a:srgbClr val="F85647"/>
                </a:solidFill>
                <a:latin typeface="Gill Sans"/>
                <a:cs typeface="Gill Sans"/>
                <a:sym typeface="Gill Sans"/>
              </a:rPr>
              <a:t>Third level</a:t>
            </a:r>
          </a:p>
        </p:txBody>
      </p:sp>
      <p:sp>
        <p:nvSpPr>
          <p:cNvPr id="187"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Map with Highlights">
    <p:spTree>
      <p:nvGrpSpPr>
        <p:cNvPr id="1" name=""/>
        <p:cNvGrpSpPr/>
        <p:nvPr/>
      </p:nvGrpSpPr>
      <p:grpSpPr>
        <a:xfrm>
          <a:off x="0" y="0"/>
          <a:ext cx="0" cy="0"/>
          <a:chOff x="0" y="0"/>
          <a:chExt cx="0" cy="0"/>
        </a:xfrm>
      </p:grpSpPr>
      <p:pic>
        <p:nvPicPr>
          <p:cNvPr id="194" name="Screen Shot 2013-04-16 at 9.36.03 AM.png" descr="Screen Shot 2013-04-16 at 9.36.03 AM.png"/>
          <p:cNvPicPr>
            <a:picLocks noChangeAspect="1"/>
          </p:cNvPicPr>
          <p:nvPr/>
        </p:nvPicPr>
        <p:blipFill>
          <a:blip r:embed="rId2">
            <a:extLst/>
          </a:blip>
          <a:srcRect l="25205" t="33753" r="43671" b="35055"/>
          <a:stretch>
            <a:fillRect/>
          </a:stretch>
        </p:blipFill>
        <p:spPr>
          <a:xfrm>
            <a:off x="9766300" y="3657600"/>
            <a:ext cx="13157200" cy="7416800"/>
          </a:xfrm>
          <a:custGeom>
            <a:avLst/>
            <a:gdLst/>
            <a:ahLst/>
            <a:cxnLst>
              <a:cxn ang="0">
                <a:pos x="wd2" y="hd2"/>
              </a:cxn>
              <a:cxn ang="5400000">
                <a:pos x="wd2" y="hd2"/>
              </a:cxn>
              <a:cxn ang="10800000">
                <a:pos x="wd2" y="hd2"/>
              </a:cxn>
              <a:cxn ang="16200000">
                <a:pos x="wd2" y="hd2"/>
              </a:cxn>
            </a:cxnLst>
            <a:rect l="0" t="0" r="r" b="b"/>
            <a:pathLst>
              <a:path w="21600" h="21600" extrusionOk="0">
                <a:moveTo>
                  <a:pt x="126" y="0"/>
                </a:moveTo>
                <a:cubicBezTo>
                  <a:pt x="57" y="0"/>
                  <a:pt x="0" y="101"/>
                  <a:pt x="0" y="224"/>
                </a:cubicBezTo>
                <a:lnTo>
                  <a:pt x="0" y="21376"/>
                </a:lnTo>
                <a:cubicBezTo>
                  <a:pt x="0" y="21499"/>
                  <a:pt x="57" y="21600"/>
                  <a:pt x="126" y="21600"/>
                </a:cubicBezTo>
                <a:lnTo>
                  <a:pt x="21474" y="21600"/>
                </a:lnTo>
                <a:cubicBezTo>
                  <a:pt x="21543" y="21600"/>
                  <a:pt x="21600" y="21499"/>
                  <a:pt x="21600" y="21376"/>
                </a:cubicBezTo>
                <a:lnTo>
                  <a:pt x="21600" y="224"/>
                </a:lnTo>
                <a:cubicBezTo>
                  <a:pt x="21600" y="101"/>
                  <a:pt x="21543" y="0"/>
                  <a:pt x="21474" y="0"/>
                </a:cubicBezTo>
                <a:lnTo>
                  <a:pt x="126" y="0"/>
                </a:lnTo>
                <a:close/>
              </a:path>
            </a:pathLst>
          </a:custGeom>
          <a:ln w="12700">
            <a:solidFill>
              <a:srgbClr val="3F4951">
                <a:alpha val="20000"/>
              </a:srgbClr>
            </a:solidFill>
            <a:miter lim="400000"/>
          </a:ln>
        </p:spPr>
      </p:pic>
      <p:grpSp>
        <p:nvGrpSpPr>
          <p:cNvPr id="197" name="Group"/>
          <p:cNvGrpSpPr/>
          <p:nvPr/>
        </p:nvGrpSpPr>
        <p:grpSpPr>
          <a:xfrm>
            <a:off x="0" y="12052300"/>
            <a:ext cx="24384000" cy="1663700"/>
            <a:chOff x="0" y="0"/>
            <a:chExt cx="24384000" cy="1663700"/>
          </a:xfrm>
        </p:grpSpPr>
        <p:sp>
          <p:nvSpPr>
            <p:cNvPr id="195"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196"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198" name="Image"/>
          <p:cNvSpPr>
            <a:spLocks noGrp="1"/>
          </p:cNvSpPr>
          <p:nvPr>
            <p:ph type="pic" sz="quarter" idx="13"/>
          </p:nvPr>
        </p:nvSpPr>
        <p:spPr>
          <a:xfrm>
            <a:off x="1803400" y="7175500"/>
            <a:ext cx="1056706" cy="1397000"/>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99" name="Image"/>
          <p:cNvSpPr>
            <a:spLocks noGrp="1"/>
          </p:cNvSpPr>
          <p:nvPr>
            <p:ph type="pic" sz="quarter" idx="14"/>
          </p:nvPr>
        </p:nvSpPr>
        <p:spPr>
          <a:xfrm>
            <a:off x="11798300" y="3962400"/>
            <a:ext cx="1003300" cy="1397454"/>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200" name="Image"/>
          <p:cNvSpPr>
            <a:spLocks noGrp="1"/>
          </p:cNvSpPr>
          <p:nvPr>
            <p:ph type="pic" sz="quarter" idx="15"/>
          </p:nvPr>
        </p:nvSpPr>
        <p:spPr>
          <a:xfrm>
            <a:off x="1841500" y="3695700"/>
            <a:ext cx="1003300" cy="1397454"/>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201" name="Image"/>
          <p:cNvSpPr>
            <a:spLocks noGrp="1"/>
          </p:cNvSpPr>
          <p:nvPr>
            <p:ph type="pic" sz="quarter" idx="16"/>
          </p:nvPr>
        </p:nvSpPr>
        <p:spPr>
          <a:xfrm>
            <a:off x="20726400" y="4699000"/>
            <a:ext cx="1056706" cy="1397000"/>
          </a:xfrm>
          <a:prstGeom prst="rect">
            <a:avLst/>
          </a:prstGeom>
        </p:spPr>
        <p:txBody>
          <a:bodyPr lIns="91439" tIns="45719" rIns="91439" bIns="45719">
            <a:noAutofit/>
          </a:bodyPr>
          <a:lstStyle/>
          <a:p>
            <a:r>
              <a:rPr lang="en-US"/>
              <a:t>Click icon to add picture</a:t>
            </a:r>
            <a:endParaRPr/>
          </a:p>
        </p:txBody>
      </p:sp>
      <p:sp>
        <p:nvSpPr>
          <p:cNvPr id="202" name="Image"/>
          <p:cNvSpPr>
            <a:spLocks noGrp="1"/>
          </p:cNvSpPr>
          <p:nvPr>
            <p:ph type="pic" sz="quarter" idx="17"/>
          </p:nvPr>
        </p:nvSpPr>
        <p:spPr>
          <a:xfrm>
            <a:off x="10833100" y="6858000"/>
            <a:ext cx="787400" cy="1539010"/>
          </a:xfrm>
          <a:prstGeom prst="rect">
            <a:avLst/>
          </a:prstGeom>
        </p:spPr>
        <p:txBody>
          <a:bodyPr lIns="91439" tIns="45719" rIns="91439" bIns="45719">
            <a:noAutofit/>
          </a:bodyPr>
          <a:lstStyle/>
          <a:p>
            <a:r>
              <a:rPr lang="en-US"/>
              <a:t>Click icon to add picture</a:t>
            </a:r>
            <a:endParaRPr/>
          </a:p>
        </p:txBody>
      </p:sp>
      <p:sp>
        <p:nvSpPr>
          <p:cNvPr id="203" name="Image"/>
          <p:cNvSpPr>
            <a:spLocks noGrp="1"/>
          </p:cNvSpPr>
          <p:nvPr>
            <p:ph type="pic" sz="quarter" idx="18"/>
          </p:nvPr>
        </p:nvSpPr>
        <p:spPr>
          <a:xfrm>
            <a:off x="16598900" y="7607300"/>
            <a:ext cx="952500" cy="1347878"/>
          </a:xfrm>
          <a:prstGeom prst="rect">
            <a:avLst/>
          </a:prstGeom>
        </p:spPr>
        <p:txBody>
          <a:bodyPr lIns="91439" tIns="45719" rIns="91439" bIns="45719">
            <a:noAutofit/>
          </a:bodyPr>
          <a:lstStyle/>
          <a:p>
            <a:r>
              <a:rPr lang="en-US"/>
              <a:t>Click icon to add picture</a:t>
            </a:r>
            <a:endParaRPr/>
          </a:p>
        </p:txBody>
      </p:sp>
      <p:sp>
        <p:nvSpPr>
          <p:cNvPr id="204" name="Image"/>
          <p:cNvSpPr>
            <a:spLocks noGrp="1"/>
          </p:cNvSpPr>
          <p:nvPr>
            <p:ph type="pic" sz="quarter" idx="19"/>
          </p:nvPr>
        </p:nvSpPr>
        <p:spPr>
          <a:xfrm>
            <a:off x="14770100" y="8890000"/>
            <a:ext cx="1074616" cy="1397000"/>
          </a:xfrm>
          <a:prstGeom prst="rect">
            <a:avLst/>
          </a:prstGeom>
        </p:spPr>
        <p:txBody>
          <a:bodyPr lIns="91439" tIns="45719" rIns="91439" bIns="45719">
            <a:noAutofit/>
          </a:bodyPr>
          <a:lstStyle/>
          <a:p>
            <a:r>
              <a:rPr lang="en-US"/>
              <a:t>Click icon to add picture</a:t>
            </a:r>
            <a:endParaRPr/>
          </a:p>
        </p:txBody>
      </p:sp>
      <p:sp>
        <p:nvSpPr>
          <p:cNvPr id="205" name="Title Text"/>
          <p:cNvSpPr txBox="1">
            <a:spLocks noGrp="1"/>
          </p:cNvSpPr>
          <p:nvPr>
            <p:ph type="title"/>
          </p:nvPr>
        </p:nvSpPr>
        <p:spPr>
          <a:prstGeom prst="rect">
            <a:avLst/>
          </a:prstGeom>
        </p:spPr>
        <p:txBody>
          <a:bodyPr/>
          <a:lstStyle/>
          <a:p>
            <a:r>
              <a:rPr lang="en-US"/>
              <a:t>Click to edit Master title style</a:t>
            </a:r>
            <a:endParaRPr/>
          </a:p>
        </p:txBody>
      </p:sp>
      <p:sp>
        <p:nvSpPr>
          <p:cNvPr id="206" name="Body Level One…"/>
          <p:cNvSpPr txBox="1">
            <a:spLocks noGrp="1"/>
          </p:cNvSpPr>
          <p:nvPr>
            <p:ph type="body" sz="quarter" idx="1"/>
          </p:nvPr>
        </p:nvSpPr>
        <p:spPr>
          <a:xfrm>
            <a:off x="3479800" y="3657600"/>
            <a:ext cx="4406900" cy="7416800"/>
          </a:xfrm>
          <a:prstGeom prst="rect">
            <a:avLst/>
          </a:prstGeom>
        </p:spPr>
        <p:txBody>
          <a:bodyPr/>
          <a:lstStyle>
            <a:lvl1pPr marL="0" indent="0">
              <a:lnSpc>
                <a:spcPct val="120000"/>
              </a:lnSpc>
              <a:spcBef>
                <a:spcPts val="3700"/>
              </a:spcBef>
              <a:buClrTx/>
              <a:buSzTx/>
              <a:buNone/>
              <a:defRPr sz="3600" spc="72"/>
            </a:lvl1pPr>
            <a:lvl2pPr marL="0" indent="0">
              <a:lnSpc>
                <a:spcPct val="120000"/>
              </a:lnSpc>
              <a:spcBef>
                <a:spcPts val="3700"/>
              </a:spcBef>
              <a:buClrTx/>
              <a:buSzTx/>
              <a:buNone/>
              <a:defRPr sz="3600" spc="72"/>
            </a:lvl2pPr>
            <a:lvl3pPr marL="0" indent="0">
              <a:lnSpc>
                <a:spcPct val="120000"/>
              </a:lnSpc>
              <a:spcBef>
                <a:spcPts val="3700"/>
              </a:spcBef>
              <a:buClrTx/>
              <a:buSzTx/>
              <a:buNone/>
              <a:defRPr sz="3600" spc="72"/>
            </a:lvl3pPr>
            <a:lvl4pPr marL="0" indent="0">
              <a:lnSpc>
                <a:spcPct val="120000"/>
              </a:lnSpc>
              <a:spcBef>
                <a:spcPts val="3700"/>
              </a:spcBef>
              <a:buClrTx/>
              <a:buSzTx/>
              <a:buNone/>
              <a:defRPr sz="3600" spc="72"/>
            </a:lvl4pPr>
            <a:lvl5pPr marL="0" indent="0">
              <a:lnSpc>
                <a:spcPct val="120000"/>
              </a:lnSpc>
              <a:spcBef>
                <a:spcPts val="3700"/>
              </a:spcBef>
              <a:buClrTx/>
              <a:buSzTx/>
              <a:buNone/>
              <a:defRPr sz="3600" spc="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7"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ie Chart">
    <p:spTree>
      <p:nvGrpSpPr>
        <p:cNvPr id="1" name=""/>
        <p:cNvGrpSpPr/>
        <p:nvPr/>
      </p:nvGrpSpPr>
      <p:grpSpPr>
        <a:xfrm>
          <a:off x="0" y="0"/>
          <a:ext cx="0" cy="0"/>
          <a:chOff x="0" y="0"/>
          <a:chExt cx="0" cy="0"/>
        </a:xfrm>
      </p:grpSpPr>
      <p:graphicFrame>
        <p:nvGraphicFramePr>
          <p:cNvPr id="214" name="2D Pie Chart"/>
          <p:cNvGraphicFramePr/>
          <p:nvPr/>
        </p:nvGraphicFramePr>
        <p:xfrm>
          <a:off x="4753626" y="3683000"/>
          <a:ext cx="7353301" cy="7353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5" name="2D Pie Chart"/>
          <p:cNvGraphicFramePr/>
          <p:nvPr/>
        </p:nvGraphicFramePr>
        <p:xfrm>
          <a:off x="5412851" y="4338221"/>
          <a:ext cx="6057901" cy="60579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6" name="2D Pie Chart"/>
          <p:cNvGraphicFramePr/>
          <p:nvPr/>
        </p:nvGraphicFramePr>
        <p:xfrm>
          <a:off x="6225454" y="5150823"/>
          <a:ext cx="4432301" cy="4432301"/>
        </p:xfrm>
        <a:graphic>
          <a:graphicData uri="http://schemas.openxmlformats.org/drawingml/2006/chart">
            <c:chart xmlns:c="http://schemas.openxmlformats.org/drawingml/2006/chart" xmlns:r="http://schemas.openxmlformats.org/officeDocument/2006/relationships" r:id="rId4"/>
          </a:graphicData>
        </a:graphic>
      </p:graphicFrame>
      <p:sp>
        <p:nvSpPr>
          <p:cNvPr id="217" name="Line"/>
          <p:cNvSpPr/>
          <p:nvPr/>
        </p:nvSpPr>
        <p:spPr>
          <a:xfrm>
            <a:off x="4648162" y="9482308"/>
            <a:ext cx="7315201" cy="2273301"/>
          </a:xfrm>
          <a:custGeom>
            <a:avLst/>
            <a:gdLst/>
            <a:ahLst/>
            <a:cxnLst>
              <a:cxn ang="0">
                <a:pos x="wd2" y="hd2"/>
              </a:cxn>
              <a:cxn ang="5400000">
                <a:pos x="wd2" y="hd2"/>
              </a:cxn>
              <a:cxn ang="10800000">
                <a:pos x="wd2" y="hd2"/>
              </a:cxn>
              <a:cxn ang="16200000">
                <a:pos x="wd2" y="hd2"/>
              </a:cxn>
            </a:cxnLst>
            <a:rect l="0" t="0" r="r" b="b"/>
            <a:pathLst>
              <a:path w="21600" h="21204" extrusionOk="0">
                <a:moveTo>
                  <a:pt x="0" y="0"/>
                </a:moveTo>
                <a:cubicBezTo>
                  <a:pt x="1617" y="9344"/>
                  <a:pt x="5097" y="20774"/>
                  <a:pt x="11258" y="21194"/>
                </a:cubicBezTo>
                <a:cubicBezTo>
                  <a:pt x="17217" y="21600"/>
                  <a:pt x="20536" y="9787"/>
                  <a:pt x="21600" y="4270"/>
                </a:cubicBezTo>
              </a:path>
            </a:pathLst>
          </a:custGeom>
          <a:ln w="38100" cap="rnd">
            <a:solidFill>
              <a:srgbClr val="D3DDE5"/>
            </a:solidFill>
            <a:custDash>
              <a:ds d="100000" sp="200000"/>
            </a:custDash>
            <a:miter lim="400000"/>
          </a:ln>
        </p:spPr>
        <p:txBody>
          <a:bodyPr lIns="50800" tIns="50800" rIns="50800" bIns="50800" anchor="ctr"/>
          <a:lstStyle/>
          <a:p>
            <a:pPr>
              <a:lnSpc>
                <a:spcPct val="100000"/>
              </a:lnSpc>
              <a:spcBef>
                <a:spcPts val="0"/>
              </a:spcBef>
              <a:defRPr sz="5800" spc="0">
                <a:solidFill>
                  <a:srgbClr val="000000"/>
                </a:solidFill>
                <a:latin typeface="Gill Sans"/>
                <a:ea typeface="Gill Sans"/>
                <a:cs typeface="Gill Sans"/>
                <a:sym typeface="Gill Sans"/>
              </a:defRPr>
            </a:pPr>
            <a:endParaRPr/>
          </a:p>
        </p:txBody>
      </p:sp>
      <p:sp>
        <p:nvSpPr>
          <p:cNvPr id="218" name="Shape"/>
          <p:cNvSpPr/>
          <p:nvPr/>
        </p:nvSpPr>
        <p:spPr>
          <a:xfrm>
            <a:off x="20752593" y="9431228"/>
            <a:ext cx="1143001" cy="927101"/>
          </a:xfrm>
          <a:custGeom>
            <a:avLst/>
            <a:gdLst/>
            <a:ahLst/>
            <a:cxnLst>
              <a:cxn ang="0">
                <a:pos x="wd2" y="hd2"/>
              </a:cxn>
              <a:cxn ang="5400000">
                <a:pos x="wd2" y="hd2"/>
              </a:cxn>
              <a:cxn ang="10800000">
                <a:pos x="wd2" y="hd2"/>
              </a:cxn>
              <a:cxn ang="16200000">
                <a:pos x="wd2" y="hd2"/>
              </a:cxn>
            </a:cxnLst>
            <a:rect l="0" t="0" r="r" b="b"/>
            <a:pathLst>
              <a:path w="21564" h="21600" extrusionOk="0">
                <a:moveTo>
                  <a:pt x="9076" y="20912"/>
                </a:moveTo>
                <a:lnTo>
                  <a:pt x="14698" y="12573"/>
                </a:lnTo>
                <a:lnTo>
                  <a:pt x="18905" y="12573"/>
                </a:lnTo>
                <a:cubicBezTo>
                  <a:pt x="20374" y="12573"/>
                  <a:pt x="21564" y="11800"/>
                  <a:pt x="21564" y="10846"/>
                </a:cubicBezTo>
                <a:lnTo>
                  <a:pt x="21564" y="10754"/>
                </a:lnTo>
                <a:cubicBezTo>
                  <a:pt x="21564" y="9800"/>
                  <a:pt x="20374" y="9027"/>
                  <a:pt x="18905" y="9027"/>
                </a:cubicBezTo>
                <a:lnTo>
                  <a:pt x="14698" y="9027"/>
                </a:lnTo>
                <a:lnTo>
                  <a:pt x="9076" y="688"/>
                </a:lnTo>
                <a:cubicBezTo>
                  <a:pt x="8874" y="322"/>
                  <a:pt x="8570" y="0"/>
                  <a:pt x="8185" y="0"/>
                </a:cubicBezTo>
                <a:lnTo>
                  <a:pt x="7018" y="0"/>
                </a:lnTo>
                <a:cubicBezTo>
                  <a:pt x="6814" y="0"/>
                  <a:pt x="6532" y="282"/>
                  <a:pt x="6648" y="688"/>
                </a:cubicBezTo>
                <a:lnTo>
                  <a:pt x="9771" y="9027"/>
                </a:lnTo>
                <a:lnTo>
                  <a:pt x="3950" y="9027"/>
                </a:lnTo>
                <a:lnTo>
                  <a:pt x="1694" y="5755"/>
                </a:lnTo>
                <a:cubicBezTo>
                  <a:pt x="1612" y="5609"/>
                  <a:pt x="1490" y="5481"/>
                  <a:pt x="1334" y="5481"/>
                </a:cubicBezTo>
                <a:lnTo>
                  <a:pt x="161" y="5481"/>
                </a:lnTo>
                <a:cubicBezTo>
                  <a:pt x="78" y="5481"/>
                  <a:pt x="-36" y="5583"/>
                  <a:pt x="11" y="5744"/>
                </a:cubicBezTo>
                <a:lnTo>
                  <a:pt x="1414" y="9418"/>
                </a:lnTo>
                <a:cubicBezTo>
                  <a:pt x="1414" y="9487"/>
                  <a:pt x="1429" y="9544"/>
                  <a:pt x="1452" y="9588"/>
                </a:cubicBezTo>
                <a:cubicBezTo>
                  <a:pt x="1019" y="9895"/>
                  <a:pt x="751" y="10304"/>
                  <a:pt x="751" y="10754"/>
                </a:cubicBezTo>
                <a:lnTo>
                  <a:pt x="751" y="10846"/>
                </a:lnTo>
                <a:cubicBezTo>
                  <a:pt x="751" y="11296"/>
                  <a:pt x="1019" y="11705"/>
                  <a:pt x="1452" y="12012"/>
                </a:cubicBezTo>
                <a:cubicBezTo>
                  <a:pt x="1429" y="12056"/>
                  <a:pt x="1414" y="12113"/>
                  <a:pt x="1414" y="12182"/>
                </a:cubicBezTo>
                <a:lnTo>
                  <a:pt x="11" y="15856"/>
                </a:lnTo>
                <a:cubicBezTo>
                  <a:pt x="-36" y="16017"/>
                  <a:pt x="78" y="16119"/>
                  <a:pt x="161" y="16119"/>
                </a:cubicBezTo>
                <a:lnTo>
                  <a:pt x="1334" y="16119"/>
                </a:lnTo>
                <a:cubicBezTo>
                  <a:pt x="1490" y="16119"/>
                  <a:pt x="1612" y="15991"/>
                  <a:pt x="1694" y="15846"/>
                </a:cubicBezTo>
                <a:lnTo>
                  <a:pt x="3950" y="12573"/>
                </a:lnTo>
                <a:lnTo>
                  <a:pt x="9771" y="12573"/>
                </a:lnTo>
                <a:lnTo>
                  <a:pt x="6648" y="20912"/>
                </a:lnTo>
                <a:cubicBezTo>
                  <a:pt x="6532" y="21318"/>
                  <a:pt x="6814" y="21600"/>
                  <a:pt x="7018" y="21600"/>
                </a:cubicBezTo>
                <a:lnTo>
                  <a:pt x="8185" y="21600"/>
                </a:lnTo>
                <a:cubicBezTo>
                  <a:pt x="8570" y="21600"/>
                  <a:pt x="8874" y="21278"/>
                  <a:pt x="9076" y="20912"/>
                </a:cubicBezTo>
                <a:close/>
              </a:path>
            </a:pathLst>
          </a:custGeom>
          <a:solidFill>
            <a:srgbClr val="D3DDE5"/>
          </a:solidFill>
          <a:ln w="25400">
            <a:miter lim="400000"/>
          </a:ln>
        </p:spPr>
        <p:txBody>
          <a:bodyPr lIns="38100" tIns="38100" rIns="38100" bIns="38100" anchor="ctr"/>
          <a:lstStyle/>
          <a:p>
            <a:pPr defTabSz="647700">
              <a:lnSpc>
                <a:spcPct val="100000"/>
              </a:lnSpc>
              <a:spcBef>
                <a:spcPts val="0"/>
              </a:spcBef>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9" name="Line"/>
          <p:cNvSpPr/>
          <p:nvPr/>
        </p:nvSpPr>
        <p:spPr>
          <a:xfrm>
            <a:off x="11925300" y="9893300"/>
            <a:ext cx="8629778" cy="0"/>
          </a:xfrm>
          <a:prstGeom prst="line">
            <a:avLst/>
          </a:prstGeom>
          <a:ln w="38100" cap="rnd">
            <a:solidFill>
              <a:srgbClr val="D3DDE5"/>
            </a:solidFill>
            <a:custDash>
              <a:ds d="100000" sp="200000"/>
            </a:custDash>
            <a:miter lim="400000"/>
          </a:ln>
        </p:spPr>
        <p:txBody>
          <a:bodyPr lIns="0" tIns="0" rIns="0" bIns="0"/>
          <a:lstStyle/>
          <a:p>
            <a:pPr algn="l" defTabSz="457200">
              <a:lnSpc>
                <a:spcPct val="100000"/>
              </a:lnSpc>
              <a:spcBef>
                <a:spcPts val="0"/>
              </a:spcBef>
              <a:defRPr sz="1200" spc="0">
                <a:solidFill>
                  <a:srgbClr val="000000"/>
                </a:solidFill>
                <a:latin typeface="Helvetica"/>
                <a:ea typeface="Helvetica"/>
                <a:cs typeface="Helvetica"/>
                <a:sym typeface="Helvetica"/>
              </a:defRPr>
            </a:pPr>
            <a:endParaRPr/>
          </a:p>
        </p:txBody>
      </p:sp>
      <p:grpSp>
        <p:nvGrpSpPr>
          <p:cNvPr id="222" name="Group"/>
          <p:cNvGrpSpPr/>
          <p:nvPr/>
        </p:nvGrpSpPr>
        <p:grpSpPr>
          <a:xfrm>
            <a:off x="0" y="12052300"/>
            <a:ext cx="24384000" cy="1663700"/>
            <a:chOff x="0" y="0"/>
            <a:chExt cx="24384000" cy="1663700"/>
          </a:xfrm>
        </p:grpSpPr>
        <p:sp>
          <p:nvSpPr>
            <p:cNvPr id="220"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221"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223" name="SPRING 30%"/>
          <p:cNvSpPr txBox="1">
            <a:spLocks noGrp="1"/>
          </p:cNvSpPr>
          <p:nvPr>
            <p:ph type="body" sz="quarter" idx="13"/>
          </p:nvPr>
        </p:nvSpPr>
        <p:spPr>
          <a:xfrm>
            <a:off x="13996971" y="5831085"/>
            <a:ext cx="7150101" cy="355601"/>
          </a:xfrm>
          <a:prstGeom prst="rect">
            <a:avLst/>
          </a:prstGeom>
        </p:spPr>
        <p:txBody>
          <a:bodyPr anchor="b"/>
          <a:lstStyle>
            <a:lvl1pPr marL="0" indent="0">
              <a:spcBef>
                <a:spcPts val="4500"/>
              </a:spcBef>
              <a:buClrTx/>
              <a:buSzTx/>
              <a:buNone/>
              <a:defRPr sz="2400" cap="all" spc="48"/>
            </a:lvl1pPr>
          </a:lstStyle>
          <a:p>
            <a:pPr lvl="0"/>
            <a:r>
              <a:rPr lang="en-US"/>
              <a:t>Click to edit Master text styles</a:t>
            </a:r>
          </a:p>
        </p:txBody>
      </p:sp>
      <p:sp>
        <p:nvSpPr>
          <p:cNvPr id="224" name="FALL 15%"/>
          <p:cNvSpPr txBox="1">
            <a:spLocks noGrp="1"/>
          </p:cNvSpPr>
          <p:nvPr>
            <p:ph type="body" sz="quarter" idx="14"/>
          </p:nvPr>
        </p:nvSpPr>
        <p:spPr>
          <a:xfrm>
            <a:off x="13996971" y="7617023"/>
            <a:ext cx="7150101" cy="355601"/>
          </a:xfrm>
          <a:prstGeom prst="rect">
            <a:avLst/>
          </a:prstGeom>
        </p:spPr>
        <p:txBody>
          <a:bodyPr anchor="b"/>
          <a:lstStyle>
            <a:lvl1pPr marL="0" indent="0">
              <a:spcBef>
                <a:spcPts val="4500"/>
              </a:spcBef>
              <a:buClrTx/>
              <a:buSzTx/>
              <a:buNone/>
              <a:defRPr sz="2400" cap="all" spc="48"/>
            </a:lvl1pPr>
          </a:lstStyle>
          <a:p>
            <a:pPr lvl="0"/>
            <a:r>
              <a:rPr lang="en-US"/>
              <a:t>Click to edit Master text styles</a:t>
            </a:r>
          </a:p>
        </p:txBody>
      </p:sp>
      <p:sp>
        <p:nvSpPr>
          <p:cNvPr id="225" name="WINTER 25%"/>
          <p:cNvSpPr txBox="1">
            <a:spLocks noGrp="1"/>
          </p:cNvSpPr>
          <p:nvPr>
            <p:ph type="body" sz="quarter" idx="15"/>
          </p:nvPr>
        </p:nvSpPr>
        <p:spPr>
          <a:xfrm>
            <a:off x="13996971" y="8509992"/>
            <a:ext cx="7150101" cy="355601"/>
          </a:xfrm>
          <a:prstGeom prst="rect">
            <a:avLst/>
          </a:prstGeom>
        </p:spPr>
        <p:txBody>
          <a:bodyPr anchor="b"/>
          <a:lstStyle>
            <a:lvl1pPr marL="0" indent="0">
              <a:spcBef>
                <a:spcPts val="4500"/>
              </a:spcBef>
              <a:buClrTx/>
              <a:buSzTx/>
              <a:buNone/>
              <a:defRPr sz="2400" cap="all" spc="48"/>
            </a:lvl1pPr>
          </a:lstStyle>
          <a:p>
            <a:pPr lvl="0"/>
            <a:r>
              <a:rPr lang="en-US"/>
              <a:t>Click to edit Master text styles</a:t>
            </a:r>
          </a:p>
        </p:txBody>
      </p:sp>
      <p:sp>
        <p:nvSpPr>
          <p:cNvPr id="226" name="SUMMER 30%"/>
          <p:cNvSpPr txBox="1">
            <a:spLocks noGrp="1"/>
          </p:cNvSpPr>
          <p:nvPr>
            <p:ph type="body" sz="quarter" idx="16"/>
          </p:nvPr>
        </p:nvSpPr>
        <p:spPr>
          <a:xfrm>
            <a:off x="13996971" y="6724054"/>
            <a:ext cx="7150101" cy="355601"/>
          </a:xfrm>
          <a:prstGeom prst="rect">
            <a:avLst/>
          </a:prstGeom>
        </p:spPr>
        <p:txBody>
          <a:bodyPr anchor="b"/>
          <a:lstStyle>
            <a:lvl1pPr marL="0" indent="0">
              <a:spcBef>
                <a:spcPts val="4500"/>
              </a:spcBef>
              <a:buClrTx/>
              <a:buSzTx/>
              <a:buNone/>
              <a:defRPr sz="2400" cap="all" spc="48"/>
            </a:lvl1pPr>
          </a:lstStyle>
          <a:p>
            <a:pPr lvl="0"/>
            <a:r>
              <a:rPr lang="en-US"/>
              <a:t>Click to edit Master text styles</a:t>
            </a:r>
          </a:p>
        </p:txBody>
      </p:sp>
      <p:sp>
        <p:nvSpPr>
          <p:cNvPr id="227" name="Circle"/>
          <p:cNvSpPr>
            <a:spLocks noGrp="1"/>
          </p:cNvSpPr>
          <p:nvPr>
            <p:ph type="body" sz="quarter" idx="17"/>
          </p:nvPr>
        </p:nvSpPr>
        <p:spPr>
          <a:xfrm>
            <a:off x="13411200" y="8572500"/>
            <a:ext cx="228600" cy="228600"/>
          </a:xfrm>
          <a:prstGeom prst="ellipse">
            <a:avLst/>
          </a:prstGeom>
          <a:solidFill>
            <a:srgbClr val="20AABF"/>
          </a:solidFill>
          <a:ln w="25400"/>
        </p:spPr>
        <p:txBody>
          <a:bodyPr lIns="50800" tIns="50800" rIns="50800" bIns="50800" anchor="ctr">
            <a:noAutofit/>
          </a:bodyPr>
          <a:lstStyle/>
          <a:p>
            <a:pPr marL="0" lvl="0" indent="0" algn="ctr">
              <a:lnSpc>
                <a:spcPct val="100000"/>
              </a:lnSpc>
              <a:spcBef>
                <a:spcPts val="0"/>
              </a:spcBef>
              <a:buClrTx/>
              <a:buSzTx/>
              <a:buNone/>
            </a:pPr>
            <a:r>
              <a:rPr lang="en-US"/>
              <a:t>Click to edit Master text styles</a:t>
            </a:r>
          </a:p>
        </p:txBody>
      </p:sp>
      <p:sp>
        <p:nvSpPr>
          <p:cNvPr id="228" name="Circle"/>
          <p:cNvSpPr>
            <a:spLocks noGrp="1"/>
          </p:cNvSpPr>
          <p:nvPr>
            <p:ph type="body" sz="quarter" idx="18"/>
          </p:nvPr>
        </p:nvSpPr>
        <p:spPr>
          <a:xfrm>
            <a:off x="13411200" y="6781800"/>
            <a:ext cx="228600" cy="228600"/>
          </a:xfrm>
          <a:prstGeom prst="ellipse">
            <a:avLst/>
          </a:prstGeom>
          <a:solidFill>
            <a:srgbClr val="26CCE6"/>
          </a:solidFill>
          <a:ln w="25400"/>
        </p:spPr>
        <p:txBody>
          <a:bodyPr lIns="50800" tIns="50800" rIns="50800" bIns="50800" anchor="ctr">
            <a:noAutofit/>
          </a:bodyPr>
          <a:lstStyle/>
          <a:p>
            <a:pPr marL="0" lvl="0" indent="0" algn="ctr">
              <a:lnSpc>
                <a:spcPct val="100000"/>
              </a:lnSpc>
              <a:spcBef>
                <a:spcPts val="0"/>
              </a:spcBef>
              <a:buClrTx/>
              <a:buSzTx/>
              <a:buNone/>
            </a:pPr>
            <a:r>
              <a:rPr lang="en-US"/>
              <a:t>Click to edit Master text styles</a:t>
            </a:r>
          </a:p>
        </p:txBody>
      </p:sp>
      <p:sp>
        <p:nvSpPr>
          <p:cNvPr id="229" name="Circle"/>
          <p:cNvSpPr>
            <a:spLocks noGrp="1"/>
          </p:cNvSpPr>
          <p:nvPr>
            <p:ph type="body" sz="quarter" idx="19"/>
          </p:nvPr>
        </p:nvSpPr>
        <p:spPr>
          <a:xfrm>
            <a:off x="13411200" y="7683500"/>
            <a:ext cx="228600" cy="228600"/>
          </a:xfrm>
          <a:prstGeom prst="ellipse">
            <a:avLst/>
          </a:prstGeom>
          <a:solidFill>
            <a:srgbClr val="22B8D0"/>
          </a:solidFill>
          <a:ln w="25400"/>
        </p:spPr>
        <p:txBody>
          <a:bodyPr lIns="50800" tIns="50800" rIns="50800" bIns="50800" anchor="ctr">
            <a:noAutofit/>
          </a:bodyPr>
          <a:lstStyle/>
          <a:p>
            <a:pPr marL="0" lvl="0" indent="0" algn="ctr">
              <a:lnSpc>
                <a:spcPct val="100000"/>
              </a:lnSpc>
              <a:spcBef>
                <a:spcPts val="0"/>
              </a:spcBef>
              <a:buClrTx/>
              <a:buSzTx/>
              <a:buNone/>
            </a:pPr>
            <a:r>
              <a:rPr lang="en-US"/>
              <a:t>Click to edit Master text styles</a:t>
            </a:r>
          </a:p>
        </p:txBody>
      </p:sp>
      <p:sp>
        <p:nvSpPr>
          <p:cNvPr id="230" name="Circle"/>
          <p:cNvSpPr>
            <a:spLocks noGrp="1"/>
          </p:cNvSpPr>
          <p:nvPr>
            <p:ph type="body" sz="quarter" idx="20"/>
          </p:nvPr>
        </p:nvSpPr>
        <p:spPr>
          <a:xfrm>
            <a:off x="13411200" y="5892800"/>
            <a:ext cx="228600" cy="228600"/>
          </a:xfrm>
          <a:prstGeom prst="ellipse">
            <a:avLst/>
          </a:prstGeom>
          <a:solidFill>
            <a:srgbClr val="F85647"/>
          </a:solidFill>
          <a:ln w="25400"/>
        </p:spPr>
        <p:txBody>
          <a:bodyPr lIns="50800" tIns="50800" rIns="50800" bIns="50800" anchor="ctr">
            <a:noAutofit/>
          </a:bodyPr>
          <a:lstStyle/>
          <a:p>
            <a:pPr marL="0" lvl="0" indent="0" algn="ctr">
              <a:lnSpc>
                <a:spcPct val="100000"/>
              </a:lnSpc>
              <a:spcBef>
                <a:spcPts val="0"/>
              </a:spcBef>
              <a:buClrTx/>
              <a:buSzTx/>
              <a:buNone/>
            </a:pPr>
            <a:r>
              <a:rPr lang="en-US"/>
              <a:t>Click to edit Master text styles</a:t>
            </a:r>
          </a:p>
        </p:txBody>
      </p:sp>
      <p:sp>
        <p:nvSpPr>
          <p:cNvPr id="231" name="Title Text"/>
          <p:cNvSpPr txBox="1">
            <a:spLocks noGrp="1"/>
          </p:cNvSpPr>
          <p:nvPr>
            <p:ph type="title"/>
          </p:nvPr>
        </p:nvSpPr>
        <p:spPr>
          <a:prstGeom prst="rect">
            <a:avLst/>
          </a:prstGeom>
        </p:spPr>
        <p:txBody>
          <a:bodyPr/>
          <a:lstStyle/>
          <a:p>
            <a:r>
              <a:rPr lang="en-US"/>
              <a:t>Click to edit Master title style</a:t>
            </a:r>
            <a:endParaRPr/>
          </a:p>
        </p:txBody>
      </p:sp>
      <p:sp>
        <p:nvSpPr>
          <p:cNvPr id="232"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 Pie Charts">
    <p:spTree>
      <p:nvGrpSpPr>
        <p:cNvPr id="1" name=""/>
        <p:cNvGrpSpPr/>
        <p:nvPr/>
      </p:nvGrpSpPr>
      <p:grpSpPr>
        <a:xfrm>
          <a:off x="0" y="0"/>
          <a:ext cx="0" cy="0"/>
          <a:chOff x="0" y="0"/>
          <a:chExt cx="0" cy="0"/>
        </a:xfrm>
      </p:grpSpPr>
      <p:graphicFrame>
        <p:nvGraphicFramePr>
          <p:cNvPr id="239" name="2016"/>
          <p:cNvGraphicFramePr/>
          <p:nvPr/>
        </p:nvGraphicFramePr>
        <p:xfrm>
          <a:off x="7563643" y="2851150"/>
          <a:ext cx="9283701" cy="61442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0" name="2015"/>
          <p:cNvGraphicFramePr/>
          <p:nvPr/>
        </p:nvGraphicFramePr>
        <p:xfrm>
          <a:off x="5060229" y="4347152"/>
          <a:ext cx="3835401" cy="4648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1" name="2017"/>
          <p:cNvGraphicFramePr/>
          <p:nvPr/>
        </p:nvGraphicFramePr>
        <p:xfrm>
          <a:off x="15597261" y="4347152"/>
          <a:ext cx="3835401" cy="4648201"/>
        </p:xfrm>
        <a:graphic>
          <a:graphicData uri="http://schemas.openxmlformats.org/drawingml/2006/chart">
            <c:chart xmlns:c="http://schemas.openxmlformats.org/drawingml/2006/chart" xmlns:r="http://schemas.openxmlformats.org/officeDocument/2006/relationships" r:id="rId4"/>
          </a:graphicData>
        </a:graphic>
      </p:graphicFrame>
      <p:grpSp>
        <p:nvGrpSpPr>
          <p:cNvPr id="244" name="Group"/>
          <p:cNvGrpSpPr/>
          <p:nvPr/>
        </p:nvGrpSpPr>
        <p:grpSpPr>
          <a:xfrm>
            <a:off x="0" y="12052300"/>
            <a:ext cx="24384000" cy="1663700"/>
            <a:chOff x="0" y="0"/>
            <a:chExt cx="24384000" cy="1663700"/>
          </a:xfrm>
        </p:grpSpPr>
        <p:sp>
          <p:nvSpPr>
            <p:cNvPr id="242"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243"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245" name="Title Text"/>
          <p:cNvSpPr txBox="1">
            <a:spLocks noGrp="1"/>
          </p:cNvSpPr>
          <p:nvPr>
            <p:ph type="title"/>
          </p:nvPr>
        </p:nvSpPr>
        <p:spPr>
          <a:prstGeom prst="rect">
            <a:avLst/>
          </a:prstGeom>
        </p:spPr>
        <p:txBody>
          <a:bodyPr/>
          <a:lstStyle/>
          <a:p>
            <a:r>
              <a:rPr lang="en-US"/>
              <a:t>Click to edit Master title style</a:t>
            </a:r>
            <a:endParaRPr/>
          </a:p>
        </p:txBody>
      </p:sp>
      <p:sp>
        <p:nvSpPr>
          <p:cNvPr id="246" name="Body Level One…"/>
          <p:cNvSpPr txBox="1">
            <a:spLocks noGrp="1"/>
          </p:cNvSpPr>
          <p:nvPr>
            <p:ph type="body" sz="quarter" idx="1"/>
          </p:nvPr>
        </p:nvSpPr>
        <p:spPr>
          <a:xfrm>
            <a:off x="1473200" y="10007600"/>
            <a:ext cx="21437600" cy="1968500"/>
          </a:xfrm>
          <a:prstGeom prst="rect">
            <a:avLst/>
          </a:prstGeom>
        </p:spPr>
        <p:txBody>
          <a:bodyPr/>
          <a:lstStyle>
            <a:lvl1pPr marL="0" indent="0" algn="ctr">
              <a:lnSpc>
                <a:spcPct val="110000"/>
              </a:lnSpc>
              <a:buClrTx/>
              <a:buSzTx/>
              <a:buNone/>
            </a:lvl1pPr>
            <a:lvl2pPr marL="0" indent="0" algn="ctr">
              <a:lnSpc>
                <a:spcPct val="110000"/>
              </a:lnSpc>
              <a:buClrTx/>
              <a:buSzTx/>
              <a:buNone/>
            </a:lvl2pPr>
            <a:lvl3pPr marL="0" indent="0" algn="ctr">
              <a:lnSpc>
                <a:spcPct val="110000"/>
              </a:lnSpc>
              <a:buClrTx/>
              <a:buSzTx/>
              <a:buNone/>
            </a:lvl3pPr>
            <a:lvl4pPr marL="0" indent="0" algn="ctr">
              <a:lnSpc>
                <a:spcPct val="110000"/>
              </a:lnSpc>
              <a:buClrTx/>
              <a:buSzTx/>
              <a:buNone/>
            </a:lvl4pPr>
            <a:lvl5pPr marL="0" indent="0" algn="ctr">
              <a:lnSpc>
                <a:spcPct val="110000"/>
              </a:lnSpc>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7"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oughnut Chart &amp; 2 Pie Charts">
    <p:spTree>
      <p:nvGrpSpPr>
        <p:cNvPr id="1" name=""/>
        <p:cNvGrpSpPr/>
        <p:nvPr/>
      </p:nvGrpSpPr>
      <p:grpSpPr>
        <a:xfrm>
          <a:off x="0" y="0"/>
          <a:ext cx="0" cy="0"/>
          <a:chOff x="0" y="0"/>
          <a:chExt cx="0" cy="0"/>
        </a:xfrm>
      </p:grpSpPr>
      <p:sp>
        <p:nvSpPr>
          <p:cNvPr id="254" name="Quote Bubble"/>
          <p:cNvSpPr/>
          <p:nvPr/>
        </p:nvSpPr>
        <p:spPr>
          <a:xfrm rot="10800000">
            <a:off x="8623298" y="4051299"/>
            <a:ext cx="7112001" cy="7112001"/>
          </a:xfrm>
          <a:prstGeom prst="wedgeEllipseCallout">
            <a:avLst>
              <a:gd name="adj1" fmla="val -56105"/>
              <a:gd name="adj2" fmla="val 128"/>
            </a:avLst>
          </a:prstGeom>
          <a:solidFill>
            <a:srgbClr val="F85647"/>
          </a:solidFill>
          <a:ln w="25400">
            <a:miter lim="400000"/>
          </a:ln>
        </p:spPr>
        <p:txBody>
          <a:bodyPr lIns="50800" tIns="50800" rIns="50800" bIns="50800" anchor="ctr"/>
          <a:lstStyle/>
          <a:p>
            <a:pPr>
              <a:lnSpc>
                <a:spcPct val="100000"/>
              </a:lnSpc>
              <a:spcBef>
                <a:spcPts val="0"/>
              </a:spcBef>
            </a:pPr>
            <a:endParaRPr/>
          </a:p>
        </p:txBody>
      </p:sp>
      <p:sp>
        <p:nvSpPr>
          <p:cNvPr id="255" name="Quote Bubble"/>
          <p:cNvSpPr/>
          <p:nvPr/>
        </p:nvSpPr>
        <p:spPr>
          <a:xfrm>
            <a:off x="8623300" y="4051300"/>
            <a:ext cx="7112000" cy="7112000"/>
          </a:xfrm>
          <a:prstGeom prst="wedgeEllipseCallout">
            <a:avLst>
              <a:gd name="adj1" fmla="val -56105"/>
              <a:gd name="adj2" fmla="val 128"/>
            </a:avLst>
          </a:prstGeom>
          <a:solidFill>
            <a:srgbClr val="26CCE6"/>
          </a:solidFill>
          <a:ln w="25400">
            <a:miter lim="400000"/>
          </a:ln>
        </p:spPr>
        <p:txBody>
          <a:bodyPr lIns="50800" tIns="50800" rIns="50800" bIns="50800" anchor="ctr"/>
          <a:lstStyle/>
          <a:p>
            <a:pPr>
              <a:lnSpc>
                <a:spcPct val="100000"/>
              </a:lnSpc>
              <a:spcBef>
                <a:spcPts val="0"/>
              </a:spcBef>
            </a:pPr>
            <a:endParaRPr/>
          </a:p>
        </p:txBody>
      </p:sp>
      <p:graphicFrame>
        <p:nvGraphicFramePr>
          <p:cNvPr id="256" name="2D Pie Chart"/>
          <p:cNvGraphicFramePr/>
          <p:nvPr/>
        </p:nvGraphicFramePr>
        <p:xfrm>
          <a:off x="6527800" y="2851150"/>
          <a:ext cx="11353800" cy="8318664"/>
        </p:xfrm>
        <a:graphic>
          <a:graphicData uri="http://schemas.openxmlformats.org/drawingml/2006/chart">
            <c:chart xmlns:c="http://schemas.openxmlformats.org/drawingml/2006/chart" xmlns:r="http://schemas.openxmlformats.org/officeDocument/2006/relationships" r:id="rId2"/>
          </a:graphicData>
        </a:graphic>
      </p:graphicFrame>
      <p:sp>
        <p:nvSpPr>
          <p:cNvPr id="257" name="Circle"/>
          <p:cNvSpPr/>
          <p:nvPr/>
        </p:nvSpPr>
        <p:spPr>
          <a:xfrm>
            <a:off x="9637489" y="5054600"/>
            <a:ext cx="5105401" cy="5105400"/>
          </a:xfrm>
          <a:prstGeom prst="ellipse">
            <a:avLst/>
          </a:prstGeom>
          <a:solidFill>
            <a:srgbClr val="F1F1F1"/>
          </a:solidFill>
          <a:ln w="25400">
            <a:miter lim="400000"/>
          </a:ln>
        </p:spPr>
        <p:txBody>
          <a:bodyPr lIns="50800" tIns="50800" rIns="50800" bIns="50800" anchor="ctr"/>
          <a:lstStyle/>
          <a:p>
            <a:pPr>
              <a:lnSpc>
                <a:spcPct val="100000"/>
              </a:lnSpc>
              <a:spcBef>
                <a:spcPts val="0"/>
              </a:spcBef>
            </a:pPr>
            <a:endParaRPr/>
          </a:p>
        </p:txBody>
      </p:sp>
      <p:graphicFrame>
        <p:nvGraphicFramePr>
          <p:cNvPr id="258" name="2D Pie Chart"/>
          <p:cNvGraphicFramePr/>
          <p:nvPr/>
        </p:nvGraphicFramePr>
        <p:xfrm>
          <a:off x="4876800" y="5816600"/>
          <a:ext cx="2908300" cy="2623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9" name="2D Pie Chart"/>
          <p:cNvGraphicFramePr/>
          <p:nvPr/>
        </p:nvGraphicFramePr>
        <p:xfrm>
          <a:off x="16878300" y="5816600"/>
          <a:ext cx="2908300" cy="2623128"/>
        </p:xfrm>
        <a:graphic>
          <a:graphicData uri="http://schemas.openxmlformats.org/drawingml/2006/chart">
            <c:chart xmlns:c="http://schemas.openxmlformats.org/drawingml/2006/chart" xmlns:r="http://schemas.openxmlformats.org/officeDocument/2006/relationships" r:id="rId4"/>
          </a:graphicData>
        </a:graphic>
      </p:graphicFrame>
      <p:grpSp>
        <p:nvGrpSpPr>
          <p:cNvPr id="262" name="Group"/>
          <p:cNvGrpSpPr/>
          <p:nvPr/>
        </p:nvGrpSpPr>
        <p:grpSpPr>
          <a:xfrm>
            <a:off x="0" y="12052300"/>
            <a:ext cx="24384000" cy="1663700"/>
            <a:chOff x="0" y="0"/>
            <a:chExt cx="24384000" cy="1663700"/>
          </a:xfrm>
        </p:grpSpPr>
        <p:sp>
          <p:nvSpPr>
            <p:cNvPr id="260"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261"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263" name="Title Text"/>
          <p:cNvSpPr txBox="1">
            <a:spLocks noGrp="1"/>
          </p:cNvSpPr>
          <p:nvPr>
            <p:ph type="title"/>
          </p:nvPr>
        </p:nvSpPr>
        <p:spPr>
          <a:prstGeom prst="rect">
            <a:avLst/>
          </a:prstGeom>
        </p:spPr>
        <p:txBody>
          <a:bodyPr/>
          <a:lstStyle/>
          <a:p>
            <a:r>
              <a:rPr lang="en-US"/>
              <a:t>Click to edit Master title style</a:t>
            </a:r>
            <a:endParaRPr/>
          </a:p>
        </p:txBody>
      </p:sp>
      <p:sp>
        <p:nvSpPr>
          <p:cNvPr id="264"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os &amp; Cons List">
    <p:spTree>
      <p:nvGrpSpPr>
        <p:cNvPr id="1" name=""/>
        <p:cNvGrpSpPr/>
        <p:nvPr/>
      </p:nvGrpSpPr>
      <p:grpSpPr>
        <a:xfrm>
          <a:off x="0" y="0"/>
          <a:ext cx="0" cy="0"/>
          <a:chOff x="0" y="0"/>
          <a:chExt cx="0" cy="0"/>
        </a:xfrm>
      </p:grpSpPr>
      <p:sp>
        <p:nvSpPr>
          <p:cNvPr id="271" name="Aenean lacinia bibendum nulla sed consectetur. Nullam id dolor id nibh ultricies vehicula ut id elit. Donec ullamcorper nulla non metus auctor fringilla.…"/>
          <p:cNvSpPr txBox="1">
            <a:spLocks noGrp="1"/>
          </p:cNvSpPr>
          <p:nvPr>
            <p:ph type="body" sz="quarter" idx="13"/>
          </p:nvPr>
        </p:nvSpPr>
        <p:spPr>
          <a:xfrm>
            <a:off x="1471596" y="3045023"/>
            <a:ext cx="21435999" cy="2247901"/>
          </a:xfrm>
          <a:prstGeom prst="rect">
            <a:avLst/>
          </a:prstGeom>
        </p:spPr>
        <p:txBody>
          <a:bodyPr/>
          <a:lstStyle>
            <a:lvl1pPr marL="0" indent="0">
              <a:buFontTx/>
              <a:buNone/>
              <a:defRPr/>
            </a:lvl1pPr>
          </a:lstStyle>
          <a:p>
            <a:pPr lvl="0">
              <a:lnSpc>
                <a:spcPct val="110000"/>
              </a:lnSpc>
            </a:pPr>
            <a:r>
              <a:rPr lang="en-US"/>
              <a:t>Click to edit Master text styles</a:t>
            </a:r>
          </a:p>
          <a:p>
            <a:pPr lvl="1">
              <a:lnSpc>
                <a:spcPct val="110000"/>
              </a:lnSpc>
            </a:pPr>
            <a:r>
              <a:rPr lang="en-US"/>
              <a:t>Second level</a:t>
            </a:r>
          </a:p>
        </p:txBody>
      </p:sp>
      <p:sp>
        <p:nvSpPr>
          <p:cNvPr id="272" name="Pros"/>
          <p:cNvSpPr txBox="1">
            <a:spLocks noGrp="1"/>
          </p:cNvSpPr>
          <p:nvPr>
            <p:ph type="body" sz="quarter" idx="14"/>
          </p:nvPr>
        </p:nvSpPr>
        <p:spPr>
          <a:xfrm>
            <a:off x="2501822" y="1330523"/>
            <a:ext cx="20407376" cy="1282701"/>
          </a:xfrm>
          <a:prstGeom prst="rect">
            <a:avLst/>
          </a:prstGeom>
        </p:spPr>
        <p:txBody>
          <a:bodyPr anchor="ctr"/>
          <a:lstStyle>
            <a:lvl1pPr marL="0" indent="0">
              <a:buClrTx/>
              <a:buSzTx/>
              <a:buNone/>
              <a:defRPr sz="8400" b="1" spc="-84">
                <a:solidFill>
                  <a:srgbClr val="F85647"/>
                </a:solidFill>
                <a:latin typeface="+mj-lt"/>
                <a:ea typeface="+mj-ea"/>
                <a:cs typeface="+mj-cs"/>
                <a:sym typeface="Tahoma"/>
              </a:defRPr>
            </a:lvl1pPr>
          </a:lstStyle>
          <a:p>
            <a:pPr lvl="0"/>
            <a:r>
              <a:rPr lang="en-US"/>
              <a:t>Click to edit Master text styles</a:t>
            </a:r>
          </a:p>
        </p:txBody>
      </p:sp>
      <p:sp>
        <p:nvSpPr>
          <p:cNvPr id="273" name="Cons"/>
          <p:cNvSpPr txBox="1">
            <a:spLocks noGrp="1"/>
          </p:cNvSpPr>
          <p:nvPr>
            <p:ph type="body" sz="quarter" idx="15"/>
          </p:nvPr>
        </p:nvSpPr>
        <p:spPr>
          <a:xfrm>
            <a:off x="2501822" y="6706195"/>
            <a:ext cx="20407376" cy="1282701"/>
          </a:xfrm>
          <a:prstGeom prst="rect">
            <a:avLst/>
          </a:prstGeom>
        </p:spPr>
        <p:txBody>
          <a:bodyPr anchor="ctr"/>
          <a:lstStyle>
            <a:lvl1pPr marL="0" indent="0">
              <a:buClrTx/>
              <a:buSzTx/>
              <a:buNone/>
              <a:defRPr sz="8400" b="1" spc="-84">
                <a:latin typeface="+mj-lt"/>
                <a:ea typeface="+mj-ea"/>
                <a:cs typeface="+mj-cs"/>
                <a:sym typeface="Tahoma"/>
              </a:defRPr>
            </a:lvl1pPr>
          </a:lstStyle>
          <a:p>
            <a:pPr lvl="0"/>
            <a:r>
              <a:rPr lang="en-US"/>
              <a:t>Click to edit Master text styles</a:t>
            </a:r>
          </a:p>
        </p:txBody>
      </p:sp>
      <p:sp>
        <p:nvSpPr>
          <p:cNvPr id="274" name="Morbi leo risus, porta ac consectetu vestibulum at eros lorem ipsum.…"/>
          <p:cNvSpPr txBox="1">
            <a:spLocks noGrp="1"/>
          </p:cNvSpPr>
          <p:nvPr>
            <p:ph type="body" sz="quarter" idx="16"/>
          </p:nvPr>
        </p:nvSpPr>
        <p:spPr>
          <a:xfrm>
            <a:off x="1471596" y="8456414"/>
            <a:ext cx="21435999" cy="2247901"/>
          </a:xfrm>
          <a:prstGeom prst="rect">
            <a:avLst/>
          </a:prstGeom>
        </p:spPr>
        <p:txBody>
          <a:bodyPr/>
          <a:lstStyle>
            <a:lvl1pPr marL="0" indent="0">
              <a:buFontTx/>
              <a:buNone/>
              <a:defRPr/>
            </a:lvl1pPr>
          </a:lstStyle>
          <a:p>
            <a:pPr lvl="0">
              <a:lnSpc>
                <a:spcPct val="110000"/>
              </a:lnSpc>
            </a:pPr>
            <a:r>
              <a:rPr lang="en-US"/>
              <a:t>Click to edit Master text styles</a:t>
            </a:r>
          </a:p>
          <a:p>
            <a:pPr lvl="1">
              <a:lnSpc>
                <a:spcPct val="110000"/>
              </a:lnSpc>
            </a:pPr>
            <a:r>
              <a:rPr lang="en-US"/>
              <a:t>Second level</a:t>
            </a:r>
          </a:p>
        </p:txBody>
      </p:sp>
      <p:sp>
        <p:nvSpPr>
          <p:cNvPr id="276" name="Shape"/>
          <p:cNvSpPr>
            <a:spLocks noGrp="1"/>
          </p:cNvSpPr>
          <p:nvPr>
            <p:ph type="body" sz="quarter" idx="18"/>
          </p:nvPr>
        </p:nvSpPr>
        <p:spPr>
          <a:xfrm rot="10800000">
            <a:off x="1524000" y="7227125"/>
            <a:ext cx="596901" cy="482601"/>
          </a:xfrm>
          <a:custGeom>
            <a:avLst/>
            <a:gdLst/>
            <a:ahLst/>
            <a:cxnLst>
              <a:cxn ang="0">
                <a:pos x="wd2" y="hd2"/>
              </a:cxn>
              <a:cxn ang="5400000">
                <a:pos x="wd2" y="hd2"/>
              </a:cxn>
              <a:cxn ang="10800000">
                <a:pos x="wd2" y="hd2"/>
              </a:cxn>
              <a:cxn ang="16200000">
                <a:pos x="wd2" y="hd2"/>
              </a:cxn>
            </a:cxnLst>
            <a:rect l="0" t="0" r="r" b="b"/>
            <a:pathLst>
              <a:path w="21185" h="21472" extrusionOk="0">
                <a:moveTo>
                  <a:pt x="20986" y="12530"/>
                </a:moveTo>
                <a:lnTo>
                  <a:pt x="11331" y="383"/>
                </a:lnTo>
                <a:cubicBezTo>
                  <a:pt x="10924" y="-128"/>
                  <a:pt x="10260" y="-128"/>
                  <a:pt x="9853" y="383"/>
                </a:cubicBezTo>
                <a:lnTo>
                  <a:pt x="198" y="12530"/>
                </a:lnTo>
                <a:cubicBezTo>
                  <a:pt x="-208" y="13041"/>
                  <a:pt x="29" y="13459"/>
                  <a:pt x="725" y="13459"/>
                </a:cubicBezTo>
                <a:lnTo>
                  <a:pt x="3023" y="13459"/>
                </a:lnTo>
                <a:lnTo>
                  <a:pt x="3023" y="20785"/>
                </a:lnTo>
                <a:cubicBezTo>
                  <a:pt x="3023" y="21164"/>
                  <a:pt x="3363" y="21472"/>
                  <a:pt x="3783" y="21472"/>
                </a:cubicBezTo>
                <a:lnTo>
                  <a:pt x="17388" y="21472"/>
                </a:lnTo>
                <a:cubicBezTo>
                  <a:pt x="17807" y="21472"/>
                  <a:pt x="18147" y="21164"/>
                  <a:pt x="18147" y="20785"/>
                </a:cubicBezTo>
                <a:lnTo>
                  <a:pt x="18147" y="13459"/>
                </a:lnTo>
                <a:lnTo>
                  <a:pt x="20459" y="13459"/>
                </a:lnTo>
                <a:cubicBezTo>
                  <a:pt x="21155" y="13459"/>
                  <a:pt x="21392" y="13041"/>
                  <a:pt x="20986" y="12530"/>
                </a:cubicBezTo>
                <a:close/>
              </a:path>
            </a:pathLst>
          </a:custGeom>
          <a:solidFill>
            <a:srgbClr val="3F5663"/>
          </a:solidFill>
          <a:ln w="25400">
            <a:solidFill>
              <a:srgbClr val="3F5663"/>
            </a:solidFill>
          </a:ln>
        </p:spPr>
        <p:txBody>
          <a:bodyPr lIns="38100" tIns="38100" rIns="38100" bIns="38100" anchor="ctr">
            <a:noAutofit/>
          </a:bodyPr>
          <a:lstStyle/>
          <a:p>
            <a:pPr marL="0" lvl="0" indent="0" algn="ctr" defTabSz="6477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277" name="Shape"/>
          <p:cNvSpPr>
            <a:spLocks noGrp="1"/>
          </p:cNvSpPr>
          <p:nvPr>
            <p:ph type="body" sz="quarter" idx="19"/>
          </p:nvPr>
        </p:nvSpPr>
        <p:spPr>
          <a:xfrm>
            <a:off x="1524000" y="1762156"/>
            <a:ext cx="596900" cy="482601"/>
          </a:xfrm>
          <a:custGeom>
            <a:avLst/>
            <a:gdLst/>
            <a:ahLst/>
            <a:cxnLst>
              <a:cxn ang="0">
                <a:pos x="wd2" y="hd2"/>
              </a:cxn>
              <a:cxn ang="5400000">
                <a:pos x="wd2" y="hd2"/>
              </a:cxn>
              <a:cxn ang="10800000">
                <a:pos x="wd2" y="hd2"/>
              </a:cxn>
              <a:cxn ang="16200000">
                <a:pos x="wd2" y="hd2"/>
              </a:cxn>
            </a:cxnLst>
            <a:rect l="0" t="0" r="r" b="b"/>
            <a:pathLst>
              <a:path w="21185" h="21472" extrusionOk="0">
                <a:moveTo>
                  <a:pt x="20986" y="12530"/>
                </a:moveTo>
                <a:lnTo>
                  <a:pt x="11331" y="383"/>
                </a:lnTo>
                <a:cubicBezTo>
                  <a:pt x="10924" y="-128"/>
                  <a:pt x="10260" y="-128"/>
                  <a:pt x="9853" y="383"/>
                </a:cubicBezTo>
                <a:lnTo>
                  <a:pt x="198" y="12530"/>
                </a:lnTo>
                <a:cubicBezTo>
                  <a:pt x="-208" y="13041"/>
                  <a:pt x="29" y="13459"/>
                  <a:pt x="725" y="13459"/>
                </a:cubicBezTo>
                <a:lnTo>
                  <a:pt x="3023" y="13459"/>
                </a:lnTo>
                <a:lnTo>
                  <a:pt x="3023" y="20785"/>
                </a:lnTo>
                <a:cubicBezTo>
                  <a:pt x="3023" y="21164"/>
                  <a:pt x="3363" y="21472"/>
                  <a:pt x="3783" y="21472"/>
                </a:cubicBezTo>
                <a:lnTo>
                  <a:pt x="17388" y="21472"/>
                </a:lnTo>
                <a:cubicBezTo>
                  <a:pt x="17807" y="21472"/>
                  <a:pt x="18147" y="21164"/>
                  <a:pt x="18147" y="20785"/>
                </a:cubicBezTo>
                <a:lnTo>
                  <a:pt x="18147" y="13459"/>
                </a:lnTo>
                <a:lnTo>
                  <a:pt x="20459" y="13459"/>
                </a:lnTo>
                <a:cubicBezTo>
                  <a:pt x="21155" y="13459"/>
                  <a:pt x="21392" y="13041"/>
                  <a:pt x="20986" y="12530"/>
                </a:cubicBezTo>
                <a:close/>
              </a:path>
            </a:pathLst>
          </a:custGeom>
          <a:solidFill>
            <a:srgbClr val="F85647"/>
          </a:solidFill>
          <a:ln w="25400">
            <a:solidFill>
              <a:srgbClr val="F85647"/>
            </a:solidFill>
          </a:ln>
        </p:spPr>
        <p:txBody>
          <a:bodyPr lIns="38100" tIns="38100" rIns="38100" bIns="38100" anchor="ctr">
            <a:noAutofit/>
          </a:bodyPr>
          <a:lstStyle/>
          <a:p>
            <a:pPr marL="0" lvl="0" indent="0" algn="ctr" defTabSz="6477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278"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Node Diagram">
    <p:spTree>
      <p:nvGrpSpPr>
        <p:cNvPr id="1" name=""/>
        <p:cNvGrpSpPr/>
        <p:nvPr/>
      </p:nvGrpSpPr>
      <p:grpSpPr>
        <a:xfrm>
          <a:off x="0" y="0"/>
          <a:ext cx="0" cy="0"/>
          <a:chOff x="0" y="0"/>
          <a:chExt cx="0" cy="0"/>
        </a:xfrm>
      </p:grpSpPr>
      <p:sp>
        <p:nvSpPr>
          <p:cNvPr id="285" name="Day 01"/>
          <p:cNvSpPr>
            <a:spLocks noGrp="1"/>
          </p:cNvSpPr>
          <p:nvPr>
            <p:ph type="body" sz="half" idx="13"/>
          </p:nvPr>
        </p:nvSpPr>
        <p:spPr>
          <a:xfrm>
            <a:off x="7912100" y="1790700"/>
            <a:ext cx="14998700" cy="5232400"/>
          </a:xfrm>
          <a:prstGeom prst="roundRect">
            <a:avLst>
              <a:gd name="adj" fmla="val 1469"/>
            </a:avLst>
          </a:prstGeom>
          <a:solidFill>
            <a:srgbClr val="FFFFFF"/>
          </a:solidFill>
          <a:ln w="25400"/>
          <a:effectLst>
            <a:outerShdw blurRad="127000" dist="25400" dir="5400000" rotWithShape="0">
              <a:srgbClr val="000000">
                <a:alpha val="5000"/>
              </a:srgbClr>
            </a:outerShdw>
          </a:effectLst>
        </p:spPr>
        <p:txBody>
          <a:bodyPr lIns="381000" tIns="381000" rIns="381000" bIns="381000" anchor="ctr">
            <a:noAutofit/>
          </a:bodyPr>
          <a:lstStyle>
            <a:lvl1pPr marL="0" indent="0" algn="ctr">
              <a:lnSpc>
                <a:spcPct val="120000"/>
              </a:lnSpc>
              <a:buClrTx/>
              <a:buSzTx/>
              <a:buNone/>
              <a:defRPr sz="8400" b="1" spc="-84">
                <a:solidFill>
                  <a:srgbClr val="FB5642"/>
                </a:solidFill>
                <a:latin typeface="+mj-lt"/>
                <a:ea typeface="+mj-ea"/>
                <a:cs typeface="+mj-cs"/>
                <a:sym typeface="Tahoma"/>
              </a:defRPr>
            </a:lvl1pPr>
          </a:lstStyle>
          <a:p>
            <a:pPr lvl="0"/>
            <a:r>
              <a:rPr lang="en-US"/>
              <a:t>Click to edit Master text styles</a:t>
            </a:r>
          </a:p>
        </p:txBody>
      </p:sp>
      <p:sp>
        <p:nvSpPr>
          <p:cNvPr id="286" name="Etiam porta malesuada"/>
          <p:cNvSpPr>
            <a:spLocks noGrp="1"/>
          </p:cNvSpPr>
          <p:nvPr>
            <p:ph type="body" sz="quarter" idx="14"/>
          </p:nvPr>
        </p:nvSpPr>
        <p:spPr>
          <a:xfrm>
            <a:off x="1473200" y="7912100"/>
            <a:ext cx="8623300" cy="2679700"/>
          </a:xfrm>
          <a:prstGeom prst="roundRect">
            <a:avLst>
              <a:gd name="adj" fmla="val 2868"/>
            </a:avLst>
          </a:prstGeom>
          <a:solidFill>
            <a:srgbClr val="FFFFFF"/>
          </a:solidFill>
          <a:ln w="25400"/>
          <a:effectLst>
            <a:outerShdw blurRad="127000" dist="25400" dir="5400000" rotWithShape="0">
              <a:srgbClr val="000000">
                <a:alpha val="5000"/>
              </a:srgbClr>
            </a:outerShdw>
          </a:effectLst>
        </p:spPr>
        <p:txBody>
          <a:bodyPr lIns="381000" tIns="381000" rIns="381000" bIns="381000" anchor="ctr">
            <a:noAutofit/>
          </a:bodyPr>
          <a:lstStyle/>
          <a:p>
            <a:pPr marL="0" lvl="0" indent="0" algn="ctr">
              <a:lnSpc>
                <a:spcPct val="120000"/>
              </a:lnSpc>
              <a:buClrTx/>
              <a:buSzTx/>
              <a:buNone/>
              <a:defRPr b="1">
                <a:latin typeface="+mj-lt"/>
                <a:ea typeface="+mj-ea"/>
                <a:cs typeface="+mj-cs"/>
                <a:sym typeface="Tahoma"/>
              </a:defRPr>
            </a:pPr>
            <a:r>
              <a:rPr lang="en-US"/>
              <a:t>Click to edit Master text styles</a:t>
            </a:r>
          </a:p>
        </p:txBody>
      </p:sp>
      <p:sp>
        <p:nvSpPr>
          <p:cNvPr id="287" name="Morbi leo risus"/>
          <p:cNvSpPr>
            <a:spLocks noGrp="1"/>
          </p:cNvSpPr>
          <p:nvPr>
            <p:ph type="body" sz="quarter" idx="15"/>
          </p:nvPr>
        </p:nvSpPr>
        <p:spPr>
          <a:xfrm>
            <a:off x="10998200" y="7912100"/>
            <a:ext cx="11912600" cy="2679700"/>
          </a:xfrm>
          <a:prstGeom prst="roundRect">
            <a:avLst>
              <a:gd name="adj" fmla="val 2868"/>
            </a:avLst>
          </a:prstGeom>
          <a:solidFill>
            <a:srgbClr val="FFFFFF"/>
          </a:solidFill>
          <a:ln w="25400"/>
          <a:effectLst>
            <a:outerShdw blurRad="127000" dist="25400" dir="5400000" rotWithShape="0">
              <a:srgbClr val="000000">
                <a:alpha val="5000"/>
              </a:srgbClr>
            </a:outerShdw>
          </a:effectLst>
        </p:spPr>
        <p:txBody>
          <a:bodyPr lIns="381000" tIns="381000" rIns="381000" bIns="381000" anchor="ctr">
            <a:noAutofit/>
          </a:bodyPr>
          <a:lstStyle>
            <a:lvl1pPr marL="0" indent="0" algn="ctr">
              <a:lnSpc>
                <a:spcPct val="120000"/>
              </a:lnSpc>
              <a:buClrTx/>
              <a:buSzTx/>
              <a:buNone/>
              <a:defRPr b="1">
                <a:latin typeface="+mj-lt"/>
                <a:ea typeface="+mj-ea"/>
                <a:cs typeface="+mj-cs"/>
                <a:sym typeface="Tahoma"/>
              </a:defRPr>
            </a:lvl1pPr>
          </a:lstStyle>
          <a:p>
            <a:pPr lvl="0"/>
            <a:r>
              <a:rPr lang="en-US"/>
              <a:t>Click to edit Master text styles</a:t>
            </a:r>
          </a:p>
        </p:txBody>
      </p:sp>
      <p:sp>
        <p:nvSpPr>
          <p:cNvPr id="288" name="12 dolor sit amet"/>
          <p:cNvSpPr>
            <a:spLocks noGrp="1"/>
          </p:cNvSpPr>
          <p:nvPr>
            <p:ph type="body" sz="quarter" idx="16"/>
          </p:nvPr>
        </p:nvSpPr>
        <p:spPr>
          <a:xfrm>
            <a:off x="1473200" y="1790700"/>
            <a:ext cx="5473700" cy="5232400"/>
          </a:xfrm>
          <a:prstGeom prst="roundRect">
            <a:avLst>
              <a:gd name="adj" fmla="val 1469"/>
            </a:avLst>
          </a:prstGeom>
          <a:solidFill>
            <a:srgbClr val="FFFFFF"/>
          </a:solidFill>
          <a:ln w="25400"/>
          <a:effectLst>
            <a:outerShdw blurRad="127000" dist="25400" dir="5400000" rotWithShape="0">
              <a:srgbClr val="000000">
                <a:alpha val="5000"/>
              </a:srgbClr>
            </a:outerShdw>
          </a:effectLst>
        </p:spPr>
        <p:txBody>
          <a:bodyPr lIns="381000" tIns="381000" rIns="381000" bIns="381000" anchor="ctr">
            <a:noAutofit/>
          </a:bodyPr>
          <a:lstStyle>
            <a:lvl1pPr marL="0" indent="0" algn="ctr">
              <a:lnSpc>
                <a:spcPct val="120000"/>
              </a:lnSpc>
              <a:buClrTx/>
              <a:buSzTx/>
              <a:buNone/>
              <a:defRPr b="1">
                <a:latin typeface="+mj-lt"/>
                <a:ea typeface="+mj-ea"/>
                <a:cs typeface="+mj-cs"/>
                <a:sym typeface="Tahoma"/>
              </a:defRPr>
            </a:lvl1pPr>
          </a:lstStyle>
          <a:p>
            <a:pPr lvl="0"/>
            <a:r>
              <a:rPr lang="en-US"/>
              <a:t>Click to edit Master text styles</a:t>
            </a:r>
          </a:p>
        </p:txBody>
      </p:sp>
      <p:sp>
        <p:nvSpPr>
          <p:cNvPr id="289" name="Line"/>
          <p:cNvSpPr>
            <a:spLocks noGrp="1"/>
          </p:cNvSpPr>
          <p:nvPr>
            <p:ph type="body" sz="quarter" idx="17"/>
          </p:nvPr>
        </p:nvSpPr>
        <p:spPr>
          <a:xfrm flipH="1">
            <a:off x="4216960" y="6800848"/>
            <a:ext cx="5857" cy="1393807"/>
          </a:xfrm>
          <a:prstGeom prst="line">
            <a:avLst/>
          </a:prstGeom>
          <a:ln w="88900">
            <a:solidFill>
              <a:srgbClr val="E5E5E5"/>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290" name="Line"/>
          <p:cNvSpPr>
            <a:spLocks noGrp="1"/>
          </p:cNvSpPr>
          <p:nvPr>
            <p:ph type="body" sz="quarter" idx="18"/>
          </p:nvPr>
        </p:nvSpPr>
        <p:spPr>
          <a:xfrm>
            <a:off x="6593511" y="4394927"/>
            <a:ext cx="1702766" cy="9290"/>
          </a:xfrm>
          <a:prstGeom prst="line">
            <a:avLst/>
          </a:prstGeom>
          <a:ln w="88900">
            <a:solidFill>
              <a:srgbClr val="E5E5E5"/>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291" name="Line"/>
          <p:cNvSpPr>
            <a:spLocks noGrp="1"/>
          </p:cNvSpPr>
          <p:nvPr>
            <p:ph type="body" sz="quarter" idx="19"/>
          </p:nvPr>
        </p:nvSpPr>
        <p:spPr>
          <a:xfrm>
            <a:off x="15405099" y="0"/>
            <a:ext cx="1" cy="2135947"/>
          </a:xfrm>
          <a:prstGeom prst="line">
            <a:avLst/>
          </a:prstGeom>
          <a:ln w="88900">
            <a:solidFill>
              <a:srgbClr val="E5E5E5"/>
            </a:solidFil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292" name="Line"/>
          <p:cNvSpPr>
            <a:spLocks noGrp="1"/>
          </p:cNvSpPr>
          <p:nvPr>
            <p:ph type="body" sz="quarter" idx="20"/>
          </p:nvPr>
        </p:nvSpPr>
        <p:spPr>
          <a:xfrm flipH="1">
            <a:off x="22498048" y="9232900"/>
            <a:ext cx="1888297" cy="10035"/>
          </a:xfrm>
          <a:prstGeom prst="line">
            <a:avLst/>
          </a:prstGeom>
          <a:ln w="88900">
            <a:solidFill>
              <a:srgbClr val="E5E5E5"/>
            </a:solidFil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293" name="Line"/>
          <p:cNvSpPr>
            <a:spLocks noGrp="1"/>
          </p:cNvSpPr>
          <p:nvPr>
            <p:ph type="body" sz="quarter" idx="21"/>
          </p:nvPr>
        </p:nvSpPr>
        <p:spPr>
          <a:xfrm>
            <a:off x="9736761" y="9246327"/>
            <a:ext cx="1702766" cy="9290"/>
          </a:xfrm>
          <a:prstGeom prst="line">
            <a:avLst/>
          </a:prstGeom>
          <a:ln w="88900">
            <a:solidFill>
              <a:srgbClr val="E5E5E5"/>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294"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usiness Hours">
    <p:spTree>
      <p:nvGrpSpPr>
        <p:cNvPr id="1" name=""/>
        <p:cNvGrpSpPr/>
        <p:nvPr/>
      </p:nvGrpSpPr>
      <p:grpSpPr>
        <a:xfrm>
          <a:off x="0" y="0"/>
          <a:ext cx="0" cy="0"/>
          <a:chOff x="0" y="0"/>
          <a:chExt cx="0" cy="0"/>
        </a:xfrm>
      </p:grpSpPr>
      <p:sp>
        <p:nvSpPr>
          <p:cNvPr id="301" name="Rounded Rectangle"/>
          <p:cNvSpPr/>
          <p:nvPr/>
        </p:nvSpPr>
        <p:spPr>
          <a:xfrm>
            <a:off x="2197100" y="5981700"/>
            <a:ext cx="8572500" cy="5715000"/>
          </a:xfrm>
          <a:prstGeom prst="roundRect">
            <a:avLst>
              <a:gd name="adj" fmla="val 1345"/>
            </a:avLst>
          </a:prstGeom>
          <a:solidFill>
            <a:srgbClr val="FFFFFF"/>
          </a:solidFill>
          <a:ln w="25400">
            <a:miter lim="400000"/>
          </a:ln>
          <a:effectLst>
            <a:outerShdw blurRad="127000" dist="25400" dir="5400000" rotWithShape="0">
              <a:srgbClr val="000000">
                <a:alpha val="5000"/>
              </a:srgbClr>
            </a:outerShdw>
          </a:effectLst>
        </p:spPr>
        <p:txBody>
          <a:bodyPr lIns="50800" tIns="50800" rIns="50800" bIns="50800" anchor="ctr"/>
          <a:lstStyle/>
          <a:p>
            <a:pPr>
              <a:lnSpc>
                <a:spcPct val="100000"/>
              </a:lnSpc>
              <a:spcBef>
                <a:spcPts val="0"/>
              </a:spcBef>
            </a:pPr>
            <a:endParaRPr/>
          </a:p>
        </p:txBody>
      </p:sp>
      <p:sp>
        <p:nvSpPr>
          <p:cNvPr id="302" name="Rounded Rectangle"/>
          <p:cNvSpPr/>
          <p:nvPr/>
        </p:nvSpPr>
        <p:spPr>
          <a:xfrm>
            <a:off x="13627100" y="5981700"/>
            <a:ext cx="8572500" cy="5715000"/>
          </a:xfrm>
          <a:prstGeom prst="roundRect">
            <a:avLst>
              <a:gd name="adj" fmla="val 1345"/>
            </a:avLst>
          </a:prstGeom>
          <a:solidFill>
            <a:srgbClr val="FFFFFF"/>
          </a:solidFill>
          <a:ln w="25400">
            <a:miter lim="400000"/>
          </a:ln>
          <a:effectLst>
            <a:outerShdw blurRad="127000" dist="25400" dir="5400000" rotWithShape="0">
              <a:srgbClr val="000000">
                <a:alpha val="5000"/>
              </a:srgbClr>
            </a:outerShdw>
          </a:effectLst>
        </p:spPr>
        <p:txBody>
          <a:bodyPr lIns="50800" tIns="50800" rIns="50800" bIns="50800" anchor="ctr"/>
          <a:lstStyle/>
          <a:p>
            <a:pPr>
              <a:lnSpc>
                <a:spcPct val="100000"/>
              </a:lnSpc>
              <a:spcBef>
                <a:spcPts val="0"/>
              </a:spcBef>
            </a:pPr>
            <a:endParaRPr/>
          </a:p>
        </p:txBody>
      </p:sp>
      <p:sp>
        <p:nvSpPr>
          <p:cNvPr id="303" name="Business Hours"/>
          <p:cNvSpPr txBox="1"/>
          <p:nvPr/>
        </p:nvSpPr>
        <p:spPr>
          <a:xfrm>
            <a:off x="1473200" y="1066800"/>
            <a:ext cx="21437600" cy="179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pPr>
              <a:defRPr sz="8400" b="1" spc="-84">
                <a:latin typeface="+mj-lt"/>
                <a:ea typeface="+mj-ea"/>
                <a:cs typeface="+mj-cs"/>
                <a:sym typeface="Tahoma"/>
              </a:defRPr>
            </a:pPr>
            <a:r>
              <a:rPr>
                <a:solidFill>
                  <a:srgbClr val="F85647"/>
                </a:solidFill>
              </a:rPr>
              <a:t>Business</a:t>
            </a:r>
            <a:r>
              <a:t> Hours</a:t>
            </a:r>
          </a:p>
        </p:txBody>
      </p:sp>
      <p:graphicFrame>
        <p:nvGraphicFramePr>
          <p:cNvPr id="304" name="Table"/>
          <p:cNvGraphicFramePr/>
          <p:nvPr/>
        </p:nvGraphicFramePr>
        <p:xfrm>
          <a:off x="2197100" y="5981700"/>
          <a:ext cx="8572500" cy="5714996"/>
        </p:xfrm>
        <a:graphic>
          <a:graphicData uri="http://schemas.openxmlformats.org/drawingml/2006/table">
            <a:tbl>
              <a:tblPr bandRow="1">
                <a:tableStyleId>{8F44A2F1-9E1F-4B54-A3A2-5F16C0AD49E2}</a:tableStyleId>
              </a:tblPr>
              <a:tblGrid>
                <a:gridCol w="4286250">
                  <a:extLst>
                    <a:ext uri="{9D8B030D-6E8A-4147-A177-3AD203B41FA5}">
                      <a16:colId xmlns:a16="http://schemas.microsoft.com/office/drawing/2014/main" val="20000"/>
                    </a:ext>
                  </a:extLst>
                </a:gridCol>
                <a:gridCol w="4286250">
                  <a:extLst>
                    <a:ext uri="{9D8B030D-6E8A-4147-A177-3AD203B41FA5}">
                      <a16:colId xmlns:a16="http://schemas.microsoft.com/office/drawing/2014/main" val="20001"/>
                    </a:ext>
                  </a:extLst>
                </a:gridCol>
              </a:tblGrid>
              <a:tr h="816428">
                <a:tc>
                  <a:txBody>
                    <a:bodyPr/>
                    <a:lstStyle/>
                    <a:p>
                      <a:pPr>
                        <a:defRPr sz="1800" cap="none" spc="0">
                          <a:solidFill>
                            <a:srgbClr val="000000"/>
                          </a:solidFill>
                        </a:defRPr>
                      </a:pPr>
                      <a:r>
                        <a:rPr sz="2400" cap="all" spc="48">
                          <a:solidFill>
                            <a:srgbClr val="3F5663"/>
                          </a:solidFill>
                        </a:rPr>
                        <a:t>monday</a:t>
                      </a:r>
                    </a:p>
                  </a:txBody>
                  <a:tcPr marL="0" marR="0" marT="0" marB="0" anchor="ctr" horzOverflow="overflow">
                    <a:lnL w="127000">
                      <a:miter lim="400000"/>
                    </a:lnL>
                    <a:lnR w="25400">
                      <a:miter lim="400000"/>
                    </a:lnR>
                    <a:lnT w="127000">
                      <a:miter lim="400000"/>
                    </a:lnT>
                    <a:lnB w="25400">
                      <a:miter lim="400000"/>
                    </a:lnB>
                  </a:tcPr>
                </a:tc>
                <a:tc>
                  <a:txBody>
                    <a:bodyPr/>
                    <a:lstStyle/>
                    <a:p>
                      <a:pPr>
                        <a:defRPr sz="1800" cap="none" spc="0">
                          <a:solidFill>
                            <a:srgbClr val="000000"/>
                          </a:solidFill>
                        </a:defRPr>
                      </a:pPr>
                      <a:r>
                        <a:rPr sz="2400" cap="all" spc="48">
                          <a:solidFill>
                            <a:srgbClr val="3F5663"/>
                          </a:solidFill>
                        </a:rPr>
                        <a:t>11am - 10pm</a:t>
                      </a:r>
                    </a:p>
                  </a:txBody>
                  <a:tcPr marL="0" marR="0" marT="0" marB="0" anchor="ctr" horzOverflow="overflow">
                    <a:lnL w="25400">
                      <a:miter lim="400000"/>
                    </a:lnL>
                    <a:lnR w="127000">
                      <a:miter lim="400000"/>
                    </a:lnR>
                    <a:lnT w="127000">
                      <a:miter lim="400000"/>
                    </a:lnT>
                    <a:lnB w="25400">
                      <a:miter lim="400000"/>
                    </a:lnB>
                  </a:tcPr>
                </a:tc>
                <a:extLst>
                  <a:ext uri="{0D108BD9-81ED-4DB2-BD59-A6C34878D82A}">
                    <a16:rowId xmlns:a16="http://schemas.microsoft.com/office/drawing/2014/main" val="10000"/>
                  </a:ext>
                </a:extLst>
              </a:tr>
              <a:tr h="816428">
                <a:tc>
                  <a:txBody>
                    <a:bodyPr/>
                    <a:lstStyle/>
                    <a:p>
                      <a:pPr>
                        <a:defRPr sz="1800" cap="none" spc="0">
                          <a:solidFill>
                            <a:srgbClr val="000000"/>
                          </a:solidFill>
                        </a:defRPr>
                      </a:pPr>
                      <a:r>
                        <a:rPr sz="2400" cap="all" spc="48">
                          <a:solidFill>
                            <a:srgbClr val="3F5663"/>
                          </a:solidFill>
                        </a:rPr>
                        <a:t>tuesday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11am - 10pm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1"/>
                  </a:ext>
                </a:extLst>
              </a:tr>
              <a:tr h="816428">
                <a:tc>
                  <a:txBody>
                    <a:bodyPr/>
                    <a:lstStyle/>
                    <a:p>
                      <a:pPr>
                        <a:defRPr sz="1800" cap="none" spc="0">
                          <a:solidFill>
                            <a:srgbClr val="000000"/>
                          </a:solidFill>
                        </a:defRPr>
                      </a:pPr>
                      <a:r>
                        <a:rPr sz="2400" cap="all" spc="48">
                          <a:solidFill>
                            <a:srgbClr val="3F5663"/>
                          </a:solidFill>
                        </a:rPr>
                        <a:t>Wednesday</a:t>
                      </a:r>
                    </a:p>
                  </a:txBody>
                  <a:tcPr marL="0" marR="0" marT="0" marB="0" anchor="ctr" horzOverflow="overflow">
                    <a:lnL w="127000">
                      <a:miter lim="400000"/>
                    </a:lnL>
                    <a:lnR w="25400">
                      <a:miter lim="400000"/>
                    </a:lnR>
                    <a:lnT w="25400">
                      <a:miter lim="400000"/>
                    </a:lnT>
                    <a:lnB w="25400">
                      <a:miter lim="400000"/>
                    </a:lnB>
                  </a:tcPr>
                </a:tc>
                <a:tc>
                  <a:txBody>
                    <a:bodyPr/>
                    <a:lstStyle/>
                    <a:p>
                      <a:pPr>
                        <a:defRPr sz="1800" cap="none" spc="0">
                          <a:solidFill>
                            <a:srgbClr val="000000"/>
                          </a:solidFill>
                        </a:defRPr>
                      </a:pPr>
                      <a:r>
                        <a:rPr sz="2400" cap="all" spc="48">
                          <a:solidFill>
                            <a:srgbClr val="3F5663"/>
                          </a:solidFill>
                        </a:rPr>
                        <a:t>9am - 10pm</a:t>
                      </a:r>
                    </a:p>
                  </a:txBody>
                  <a:tcPr marL="0" marR="0" marT="0" marB="0" anchor="ctr" horzOverflow="overflow">
                    <a:lnL w="25400">
                      <a:miter lim="400000"/>
                    </a:lnL>
                    <a:lnR w="127000">
                      <a:miter lim="400000"/>
                    </a:lnR>
                    <a:lnT w="25400">
                      <a:miter lim="400000"/>
                    </a:lnT>
                    <a:lnB w="25400">
                      <a:miter lim="400000"/>
                    </a:lnB>
                  </a:tcPr>
                </a:tc>
                <a:extLst>
                  <a:ext uri="{0D108BD9-81ED-4DB2-BD59-A6C34878D82A}">
                    <a16:rowId xmlns:a16="http://schemas.microsoft.com/office/drawing/2014/main" val="10002"/>
                  </a:ext>
                </a:extLst>
              </a:tr>
              <a:tr h="816428">
                <a:tc>
                  <a:txBody>
                    <a:bodyPr/>
                    <a:lstStyle/>
                    <a:p>
                      <a:pPr>
                        <a:defRPr sz="1800" cap="none" spc="0">
                          <a:solidFill>
                            <a:srgbClr val="000000"/>
                          </a:solidFill>
                        </a:defRPr>
                      </a:pPr>
                      <a:r>
                        <a:rPr sz="2400" cap="all" spc="48">
                          <a:solidFill>
                            <a:srgbClr val="3F5663"/>
                          </a:solidFill>
                        </a:rPr>
                        <a:t>Thursday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9am - 10pm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3"/>
                  </a:ext>
                </a:extLst>
              </a:tr>
              <a:tr h="816428">
                <a:tc>
                  <a:txBody>
                    <a:bodyPr/>
                    <a:lstStyle/>
                    <a:p>
                      <a:pPr>
                        <a:defRPr sz="1800" cap="none" spc="0">
                          <a:solidFill>
                            <a:srgbClr val="000000"/>
                          </a:solidFill>
                        </a:defRPr>
                      </a:pPr>
                      <a:r>
                        <a:rPr sz="2400" cap="all" spc="48">
                          <a:solidFill>
                            <a:srgbClr val="3F5663"/>
                          </a:solidFill>
                        </a:rPr>
                        <a:t>Friday</a:t>
                      </a:r>
                    </a:p>
                  </a:txBody>
                  <a:tcPr marL="0" marR="0" marT="0" marB="0" anchor="ctr" horzOverflow="overflow">
                    <a:lnL w="127000">
                      <a:miter lim="400000"/>
                    </a:lnL>
                    <a:lnR w="25400">
                      <a:miter lim="400000"/>
                    </a:lnR>
                    <a:lnT w="25400">
                      <a:miter lim="400000"/>
                    </a:lnT>
                    <a:lnB w="25400">
                      <a:miter lim="400000"/>
                    </a:lnB>
                  </a:tcPr>
                </a:tc>
                <a:tc>
                  <a:txBody>
                    <a:bodyPr/>
                    <a:lstStyle/>
                    <a:p>
                      <a:pPr>
                        <a:defRPr sz="1800" cap="none" spc="0">
                          <a:solidFill>
                            <a:srgbClr val="000000"/>
                          </a:solidFill>
                        </a:defRPr>
                      </a:pPr>
                      <a:r>
                        <a:rPr sz="2400" cap="all" spc="48">
                          <a:solidFill>
                            <a:srgbClr val="3F5663"/>
                          </a:solidFill>
                        </a:rPr>
                        <a:t>9am - 12pm</a:t>
                      </a:r>
                    </a:p>
                  </a:txBody>
                  <a:tcPr marL="0" marR="0" marT="0" marB="0" anchor="ctr" horzOverflow="overflow">
                    <a:lnL w="25400">
                      <a:miter lim="400000"/>
                    </a:lnL>
                    <a:lnR w="127000">
                      <a:miter lim="400000"/>
                    </a:lnR>
                    <a:lnT w="25400">
                      <a:miter lim="400000"/>
                    </a:lnT>
                    <a:lnB w="25400">
                      <a:miter lim="400000"/>
                    </a:lnB>
                  </a:tcPr>
                </a:tc>
                <a:extLst>
                  <a:ext uri="{0D108BD9-81ED-4DB2-BD59-A6C34878D82A}">
                    <a16:rowId xmlns:a16="http://schemas.microsoft.com/office/drawing/2014/main" val="10004"/>
                  </a:ext>
                </a:extLst>
              </a:tr>
              <a:tr h="816428">
                <a:tc>
                  <a:txBody>
                    <a:bodyPr/>
                    <a:lstStyle/>
                    <a:p>
                      <a:pPr>
                        <a:defRPr sz="1800" cap="none" spc="0">
                          <a:solidFill>
                            <a:srgbClr val="000000"/>
                          </a:solidFill>
                        </a:defRPr>
                      </a:pPr>
                      <a:r>
                        <a:rPr sz="2400" cap="all" spc="48">
                          <a:solidFill>
                            <a:srgbClr val="3F5663"/>
                          </a:solidFill>
                        </a:rPr>
                        <a:t>saturday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9am - 12pm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5"/>
                  </a:ext>
                </a:extLst>
              </a:tr>
              <a:tr h="816428">
                <a:tc>
                  <a:txBody>
                    <a:bodyPr/>
                    <a:lstStyle/>
                    <a:p>
                      <a:pPr>
                        <a:defRPr sz="1800" cap="none" spc="0">
                          <a:solidFill>
                            <a:srgbClr val="000000"/>
                          </a:solidFill>
                        </a:defRPr>
                      </a:pPr>
                      <a:r>
                        <a:rPr sz="2400" cap="all" spc="48">
                          <a:solidFill>
                            <a:srgbClr val="3F5663"/>
                          </a:solidFill>
                        </a:rPr>
                        <a:t>sunday</a:t>
                      </a:r>
                    </a:p>
                  </a:txBody>
                  <a:tcPr marL="0" marR="0" marT="0" marB="0" anchor="ctr" horzOverflow="overflow">
                    <a:lnL w="127000">
                      <a:miter lim="400000"/>
                    </a:lnL>
                    <a:lnR w="25400">
                      <a:miter lim="400000"/>
                    </a:lnR>
                    <a:lnT w="25400">
                      <a:miter lim="400000"/>
                    </a:lnT>
                    <a:lnB w="127000">
                      <a:miter lim="400000"/>
                    </a:lnB>
                  </a:tcPr>
                </a:tc>
                <a:tc>
                  <a:txBody>
                    <a:bodyPr/>
                    <a:lstStyle/>
                    <a:p>
                      <a:pPr>
                        <a:defRPr sz="1800" cap="none" spc="0">
                          <a:solidFill>
                            <a:srgbClr val="000000"/>
                          </a:solidFill>
                        </a:defRPr>
                      </a:pPr>
                      <a:r>
                        <a:rPr sz="2400" cap="all" spc="48">
                          <a:solidFill>
                            <a:srgbClr val="3F5663"/>
                          </a:solidFill>
                        </a:rPr>
                        <a:t>9am - 10pm</a:t>
                      </a:r>
                    </a:p>
                  </a:txBody>
                  <a:tcPr marL="0" marR="0" marT="0" marB="0" anchor="ctr" horzOverflow="overflow">
                    <a:lnL w="25400">
                      <a:miter lim="400000"/>
                    </a:lnL>
                    <a:lnR w="127000">
                      <a:miter lim="400000"/>
                    </a:lnR>
                    <a:lnT w="25400">
                      <a:miter lim="400000"/>
                    </a:lnT>
                    <a:lnB w="127000">
                      <a:miter lim="400000"/>
                    </a:lnB>
                  </a:tcPr>
                </a:tc>
                <a:extLst>
                  <a:ext uri="{0D108BD9-81ED-4DB2-BD59-A6C34878D82A}">
                    <a16:rowId xmlns:a16="http://schemas.microsoft.com/office/drawing/2014/main" val="10006"/>
                  </a:ext>
                </a:extLst>
              </a:tr>
            </a:tbl>
          </a:graphicData>
        </a:graphic>
      </p:graphicFrame>
      <p:graphicFrame>
        <p:nvGraphicFramePr>
          <p:cNvPr id="305" name="Table"/>
          <p:cNvGraphicFramePr/>
          <p:nvPr/>
        </p:nvGraphicFramePr>
        <p:xfrm>
          <a:off x="13627100" y="5981700"/>
          <a:ext cx="8572500" cy="5714996"/>
        </p:xfrm>
        <a:graphic>
          <a:graphicData uri="http://schemas.openxmlformats.org/drawingml/2006/table">
            <a:tbl>
              <a:tblPr bandRow="1">
                <a:tableStyleId>{8F44A2F1-9E1F-4B54-A3A2-5F16C0AD49E2}</a:tableStyleId>
              </a:tblPr>
              <a:tblGrid>
                <a:gridCol w="4286250">
                  <a:extLst>
                    <a:ext uri="{9D8B030D-6E8A-4147-A177-3AD203B41FA5}">
                      <a16:colId xmlns:a16="http://schemas.microsoft.com/office/drawing/2014/main" val="20000"/>
                    </a:ext>
                  </a:extLst>
                </a:gridCol>
                <a:gridCol w="4286250">
                  <a:extLst>
                    <a:ext uri="{9D8B030D-6E8A-4147-A177-3AD203B41FA5}">
                      <a16:colId xmlns:a16="http://schemas.microsoft.com/office/drawing/2014/main" val="20001"/>
                    </a:ext>
                  </a:extLst>
                </a:gridCol>
              </a:tblGrid>
              <a:tr h="816428">
                <a:tc>
                  <a:txBody>
                    <a:bodyPr/>
                    <a:lstStyle/>
                    <a:p>
                      <a:pPr>
                        <a:defRPr sz="1800" cap="none" spc="0">
                          <a:solidFill>
                            <a:srgbClr val="000000"/>
                          </a:solidFill>
                        </a:defRPr>
                      </a:pPr>
                      <a:r>
                        <a:rPr sz="2400" cap="all" spc="48">
                          <a:solidFill>
                            <a:srgbClr val="3F5663"/>
                          </a:solidFill>
                        </a:rPr>
                        <a:t>monday</a:t>
                      </a:r>
                    </a:p>
                  </a:txBody>
                  <a:tcPr marL="0" marR="0" marT="0" marB="0" anchor="ctr" horzOverflow="overflow">
                    <a:lnL w="127000">
                      <a:miter lim="400000"/>
                    </a:lnL>
                    <a:lnR w="25400">
                      <a:miter lim="400000"/>
                    </a:lnR>
                    <a:lnT w="127000">
                      <a:miter lim="400000"/>
                    </a:lnT>
                    <a:lnB w="25400">
                      <a:miter lim="400000"/>
                    </a:lnB>
                  </a:tcPr>
                </a:tc>
                <a:tc>
                  <a:txBody>
                    <a:bodyPr/>
                    <a:lstStyle/>
                    <a:p>
                      <a:pPr>
                        <a:defRPr sz="1800" cap="none" spc="0">
                          <a:solidFill>
                            <a:srgbClr val="000000"/>
                          </a:solidFill>
                        </a:defRPr>
                      </a:pPr>
                      <a:r>
                        <a:rPr sz="2400" cap="all" spc="48">
                          <a:solidFill>
                            <a:srgbClr val="3F5663"/>
                          </a:solidFill>
                        </a:rPr>
                        <a:t>9am - 11pm</a:t>
                      </a:r>
                    </a:p>
                  </a:txBody>
                  <a:tcPr marL="0" marR="0" marT="0" marB="0" anchor="ctr" horzOverflow="overflow">
                    <a:lnL w="25400">
                      <a:miter lim="400000"/>
                    </a:lnL>
                    <a:lnR w="127000">
                      <a:miter lim="400000"/>
                    </a:lnR>
                    <a:lnT w="127000">
                      <a:miter lim="400000"/>
                    </a:lnT>
                    <a:lnB w="25400">
                      <a:miter lim="400000"/>
                    </a:lnB>
                  </a:tcPr>
                </a:tc>
                <a:extLst>
                  <a:ext uri="{0D108BD9-81ED-4DB2-BD59-A6C34878D82A}">
                    <a16:rowId xmlns:a16="http://schemas.microsoft.com/office/drawing/2014/main" val="10000"/>
                  </a:ext>
                </a:extLst>
              </a:tr>
              <a:tr h="816428">
                <a:tc>
                  <a:txBody>
                    <a:bodyPr/>
                    <a:lstStyle/>
                    <a:p>
                      <a:pPr>
                        <a:defRPr sz="1800" cap="none" spc="0">
                          <a:solidFill>
                            <a:srgbClr val="000000"/>
                          </a:solidFill>
                        </a:defRPr>
                      </a:pPr>
                      <a:r>
                        <a:rPr sz="2400" cap="all" spc="48">
                          <a:solidFill>
                            <a:srgbClr val="3F5663"/>
                          </a:solidFill>
                        </a:rPr>
                        <a:t>tuesday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9am - 11pm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1"/>
                  </a:ext>
                </a:extLst>
              </a:tr>
              <a:tr h="816428">
                <a:tc>
                  <a:txBody>
                    <a:bodyPr/>
                    <a:lstStyle/>
                    <a:p>
                      <a:pPr>
                        <a:defRPr sz="1800" cap="none" spc="0">
                          <a:solidFill>
                            <a:srgbClr val="000000"/>
                          </a:solidFill>
                        </a:defRPr>
                      </a:pPr>
                      <a:r>
                        <a:rPr sz="2400" cap="all" spc="48">
                          <a:solidFill>
                            <a:srgbClr val="3F5663"/>
                          </a:solidFill>
                        </a:rPr>
                        <a:t>Wednesday</a:t>
                      </a:r>
                    </a:p>
                  </a:txBody>
                  <a:tcPr marL="0" marR="0" marT="0" marB="0" anchor="ctr" horzOverflow="overflow">
                    <a:lnL w="127000">
                      <a:miter lim="400000"/>
                    </a:lnL>
                    <a:lnR w="25400">
                      <a:miter lim="400000"/>
                    </a:lnR>
                    <a:lnT w="25400">
                      <a:miter lim="400000"/>
                    </a:lnT>
                    <a:lnB w="25400">
                      <a:miter lim="400000"/>
                    </a:lnB>
                  </a:tcPr>
                </a:tc>
                <a:tc>
                  <a:txBody>
                    <a:bodyPr/>
                    <a:lstStyle/>
                    <a:p>
                      <a:pPr>
                        <a:defRPr sz="1800" cap="none" spc="0">
                          <a:solidFill>
                            <a:srgbClr val="000000"/>
                          </a:solidFill>
                        </a:defRPr>
                      </a:pPr>
                      <a:r>
                        <a:rPr sz="2400" cap="all" spc="48">
                          <a:solidFill>
                            <a:srgbClr val="3F5663"/>
                          </a:solidFill>
                        </a:rPr>
                        <a:t>9am - 11pm</a:t>
                      </a:r>
                    </a:p>
                  </a:txBody>
                  <a:tcPr marL="0" marR="0" marT="0" marB="0" anchor="ctr" horzOverflow="overflow">
                    <a:lnL w="25400">
                      <a:miter lim="400000"/>
                    </a:lnL>
                    <a:lnR w="127000">
                      <a:miter lim="400000"/>
                    </a:lnR>
                    <a:lnT w="25400">
                      <a:miter lim="400000"/>
                    </a:lnT>
                    <a:lnB w="25400">
                      <a:miter lim="400000"/>
                    </a:lnB>
                  </a:tcPr>
                </a:tc>
                <a:extLst>
                  <a:ext uri="{0D108BD9-81ED-4DB2-BD59-A6C34878D82A}">
                    <a16:rowId xmlns:a16="http://schemas.microsoft.com/office/drawing/2014/main" val="10002"/>
                  </a:ext>
                </a:extLst>
              </a:tr>
              <a:tr h="816428">
                <a:tc>
                  <a:txBody>
                    <a:bodyPr/>
                    <a:lstStyle/>
                    <a:p>
                      <a:pPr>
                        <a:defRPr sz="1800" cap="none" spc="0">
                          <a:solidFill>
                            <a:srgbClr val="000000"/>
                          </a:solidFill>
                        </a:defRPr>
                      </a:pPr>
                      <a:r>
                        <a:rPr sz="2400" cap="all" spc="48">
                          <a:solidFill>
                            <a:srgbClr val="3F5663"/>
                          </a:solidFill>
                        </a:rPr>
                        <a:t>Thursday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9am - 11pm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3"/>
                  </a:ext>
                </a:extLst>
              </a:tr>
              <a:tr h="816428">
                <a:tc>
                  <a:txBody>
                    <a:bodyPr/>
                    <a:lstStyle/>
                    <a:p>
                      <a:pPr>
                        <a:defRPr sz="1800" cap="none" spc="0">
                          <a:solidFill>
                            <a:srgbClr val="000000"/>
                          </a:solidFill>
                        </a:defRPr>
                      </a:pPr>
                      <a:r>
                        <a:rPr sz="2400" cap="all" spc="48">
                          <a:solidFill>
                            <a:srgbClr val="3F5663"/>
                          </a:solidFill>
                        </a:rPr>
                        <a:t>Friday</a:t>
                      </a:r>
                    </a:p>
                  </a:txBody>
                  <a:tcPr marL="0" marR="0" marT="0" marB="0" anchor="ctr" horzOverflow="overflow">
                    <a:lnL w="127000">
                      <a:miter lim="400000"/>
                    </a:lnL>
                    <a:lnR w="25400">
                      <a:miter lim="400000"/>
                    </a:lnR>
                    <a:lnT w="25400">
                      <a:miter lim="400000"/>
                    </a:lnT>
                    <a:lnB w="25400">
                      <a:miter lim="400000"/>
                    </a:lnB>
                  </a:tcPr>
                </a:tc>
                <a:tc>
                  <a:txBody>
                    <a:bodyPr/>
                    <a:lstStyle/>
                    <a:p>
                      <a:pPr>
                        <a:defRPr sz="1800" cap="none" spc="0">
                          <a:solidFill>
                            <a:srgbClr val="000000"/>
                          </a:solidFill>
                        </a:defRPr>
                      </a:pPr>
                      <a:r>
                        <a:rPr sz="2400" cap="all" spc="48">
                          <a:solidFill>
                            <a:srgbClr val="3F5663"/>
                          </a:solidFill>
                        </a:rPr>
                        <a:t>9am - 12pm</a:t>
                      </a:r>
                    </a:p>
                  </a:txBody>
                  <a:tcPr marL="0" marR="0" marT="0" marB="0" anchor="ctr" horzOverflow="overflow">
                    <a:lnL w="25400">
                      <a:miter lim="400000"/>
                    </a:lnL>
                    <a:lnR w="127000">
                      <a:miter lim="400000"/>
                    </a:lnR>
                    <a:lnT w="25400">
                      <a:miter lim="400000"/>
                    </a:lnT>
                    <a:lnB w="25400">
                      <a:miter lim="400000"/>
                    </a:lnB>
                  </a:tcPr>
                </a:tc>
                <a:extLst>
                  <a:ext uri="{0D108BD9-81ED-4DB2-BD59-A6C34878D82A}">
                    <a16:rowId xmlns:a16="http://schemas.microsoft.com/office/drawing/2014/main" val="10004"/>
                  </a:ext>
                </a:extLst>
              </a:tr>
              <a:tr h="816428">
                <a:tc>
                  <a:txBody>
                    <a:bodyPr/>
                    <a:lstStyle/>
                    <a:p>
                      <a:pPr>
                        <a:defRPr sz="1800" cap="none" spc="0">
                          <a:solidFill>
                            <a:srgbClr val="000000"/>
                          </a:solidFill>
                        </a:defRPr>
                      </a:pPr>
                      <a:r>
                        <a:rPr sz="2400" cap="all" spc="48">
                          <a:solidFill>
                            <a:srgbClr val="3F5663"/>
                          </a:solidFill>
                        </a:rPr>
                        <a:t>saturday</a:t>
                      </a:r>
                    </a:p>
                  </a:txBody>
                  <a:tcPr marL="0" marR="0" marT="0" marB="0" anchor="ctr" horzOverflow="overflow">
                    <a:lnL w="127000">
                      <a:miter lim="400000"/>
                    </a:lnL>
                    <a:lnR w="25400">
                      <a:miter lim="400000"/>
                    </a:lnR>
                    <a:lnT w="25400">
                      <a:miter lim="400000"/>
                    </a:lnT>
                    <a:lnB w="25400">
                      <a:miter lim="400000"/>
                    </a:lnB>
                    <a:solidFill>
                      <a:srgbClr val="F3F6F8"/>
                    </a:solidFill>
                  </a:tcPr>
                </a:tc>
                <a:tc>
                  <a:txBody>
                    <a:bodyPr/>
                    <a:lstStyle/>
                    <a:p>
                      <a:pPr>
                        <a:defRPr sz="1800" cap="none" spc="0">
                          <a:solidFill>
                            <a:srgbClr val="000000"/>
                          </a:solidFill>
                        </a:defRPr>
                      </a:pPr>
                      <a:r>
                        <a:rPr sz="2400" cap="all" spc="48">
                          <a:solidFill>
                            <a:srgbClr val="3F5663"/>
                          </a:solidFill>
                        </a:rPr>
                        <a:t>9am - 12pm</a:t>
                      </a:r>
                    </a:p>
                  </a:txBody>
                  <a:tcPr marL="0" marR="0" marT="0" marB="0" anchor="ctr" horzOverflow="overflow">
                    <a:lnL w="25400">
                      <a:miter lim="400000"/>
                    </a:lnL>
                    <a:lnR w="127000">
                      <a:miter lim="400000"/>
                    </a:lnR>
                    <a:lnT w="25400">
                      <a:miter lim="400000"/>
                    </a:lnT>
                    <a:lnB w="25400">
                      <a:miter lim="400000"/>
                    </a:lnB>
                    <a:solidFill>
                      <a:srgbClr val="F3F6F8"/>
                    </a:solidFill>
                  </a:tcPr>
                </a:tc>
                <a:extLst>
                  <a:ext uri="{0D108BD9-81ED-4DB2-BD59-A6C34878D82A}">
                    <a16:rowId xmlns:a16="http://schemas.microsoft.com/office/drawing/2014/main" val="10005"/>
                  </a:ext>
                </a:extLst>
              </a:tr>
              <a:tr h="816428">
                <a:tc>
                  <a:txBody>
                    <a:bodyPr/>
                    <a:lstStyle/>
                    <a:p>
                      <a:pPr>
                        <a:defRPr sz="1800" cap="none" spc="0">
                          <a:solidFill>
                            <a:srgbClr val="000000"/>
                          </a:solidFill>
                        </a:defRPr>
                      </a:pPr>
                      <a:r>
                        <a:rPr sz="2400" cap="all" spc="48">
                          <a:solidFill>
                            <a:srgbClr val="3F5663"/>
                          </a:solidFill>
                        </a:rPr>
                        <a:t>sunday</a:t>
                      </a:r>
                    </a:p>
                  </a:txBody>
                  <a:tcPr marL="0" marR="0" marT="0" marB="0" anchor="ctr" horzOverflow="overflow">
                    <a:lnL w="127000">
                      <a:miter lim="400000"/>
                    </a:lnL>
                    <a:lnR w="25400">
                      <a:miter lim="400000"/>
                    </a:lnR>
                    <a:lnT w="25400">
                      <a:miter lim="400000"/>
                    </a:lnT>
                    <a:lnB w="127000">
                      <a:miter lim="400000"/>
                    </a:lnB>
                  </a:tcPr>
                </a:tc>
                <a:tc>
                  <a:txBody>
                    <a:bodyPr/>
                    <a:lstStyle/>
                    <a:p>
                      <a:pPr>
                        <a:defRPr sz="1800" cap="none" spc="0">
                          <a:solidFill>
                            <a:srgbClr val="000000"/>
                          </a:solidFill>
                        </a:defRPr>
                      </a:pPr>
                      <a:r>
                        <a:rPr sz="2400" cap="all" spc="48">
                          <a:solidFill>
                            <a:srgbClr val="F85647"/>
                          </a:solidFill>
                        </a:rPr>
                        <a:t>Close</a:t>
                      </a:r>
                    </a:p>
                  </a:txBody>
                  <a:tcPr marL="0" marR="0" marT="0" marB="0" anchor="ctr" horzOverflow="overflow">
                    <a:lnL w="25400">
                      <a:miter lim="400000"/>
                    </a:lnL>
                    <a:lnR w="127000">
                      <a:miter lim="400000"/>
                    </a:lnR>
                    <a:lnT w="25400">
                      <a:miter lim="400000"/>
                    </a:lnT>
                    <a:lnB w="127000">
                      <a:miter lim="400000"/>
                    </a:lnB>
                  </a:tcPr>
                </a:tc>
                <a:extLst>
                  <a:ext uri="{0D108BD9-81ED-4DB2-BD59-A6C34878D82A}">
                    <a16:rowId xmlns:a16="http://schemas.microsoft.com/office/drawing/2014/main" val="10006"/>
                  </a:ext>
                </a:extLst>
              </a:tr>
            </a:tbl>
          </a:graphicData>
        </a:graphic>
      </p:graphicFrame>
      <p:grpSp>
        <p:nvGrpSpPr>
          <p:cNvPr id="308" name="Group"/>
          <p:cNvGrpSpPr/>
          <p:nvPr/>
        </p:nvGrpSpPr>
        <p:grpSpPr>
          <a:xfrm>
            <a:off x="0" y="12052300"/>
            <a:ext cx="24384000" cy="1663700"/>
            <a:chOff x="0" y="0"/>
            <a:chExt cx="24384000" cy="1663700"/>
          </a:xfrm>
        </p:grpSpPr>
        <p:sp>
          <p:nvSpPr>
            <p:cNvPr id="306"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307"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309" name="Beach house/pool"/>
          <p:cNvSpPr>
            <a:spLocks noGrp="1"/>
          </p:cNvSpPr>
          <p:nvPr>
            <p:ph type="body" sz="quarter" idx="13"/>
          </p:nvPr>
        </p:nvSpPr>
        <p:spPr>
          <a:xfrm>
            <a:off x="2197100" y="3657600"/>
            <a:ext cx="8572500" cy="1790700"/>
          </a:xfrm>
          <a:prstGeom prst="roundRect">
            <a:avLst>
              <a:gd name="adj" fmla="val 4291"/>
            </a:avLst>
          </a:prstGeom>
          <a:solidFill>
            <a:srgbClr val="FFFFFF"/>
          </a:solidFill>
          <a:ln w="25400"/>
          <a:effectLst>
            <a:outerShdw blurRad="127000" dist="25400" dir="5400000" rotWithShape="0">
              <a:srgbClr val="000000">
                <a:alpha val="5000"/>
              </a:srgbClr>
            </a:outerShdw>
          </a:effectLst>
        </p:spPr>
        <p:txBody>
          <a:bodyPr lIns="50800" tIns="50800" rIns="50800" bIns="50800" anchor="ctr">
            <a:noAutofit/>
          </a:bodyPr>
          <a:lstStyle>
            <a:lvl1pPr marL="0" indent="0" algn="ctr">
              <a:lnSpc>
                <a:spcPct val="100000"/>
              </a:lnSpc>
              <a:spcBef>
                <a:spcPts val="4500"/>
              </a:spcBef>
              <a:buClrTx/>
              <a:buSzTx/>
              <a:buNone/>
              <a:defRPr sz="2800" b="1" cap="all" spc="56">
                <a:latin typeface="Gill Sans"/>
                <a:ea typeface="Gill Sans"/>
                <a:cs typeface="Gill Sans"/>
                <a:sym typeface="Gill Sans"/>
              </a:defRPr>
            </a:lvl1pPr>
          </a:lstStyle>
          <a:p>
            <a:pPr lvl="0"/>
            <a:r>
              <a:rPr lang="en-US"/>
              <a:t>Click to edit Master text styles</a:t>
            </a:r>
          </a:p>
        </p:txBody>
      </p:sp>
      <p:sp>
        <p:nvSpPr>
          <p:cNvPr id="310" name="Hotel restaurants"/>
          <p:cNvSpPr>
            <a:spLocks noGrp="1"/>
          </p:cNvSpPr>
          <p:nvPr>
            <p:ph type="body" sz="quarter" idx="14"/>
          </p:nvPr>
        </p:nvSpPr>
        <p:spPr>
          <a:xfrm>
            <a:off x="13627100" y="3657600"/>
            <a:ext cx="8572500" cy="1790700"/>
          </a:xfrm>
          <a:prstGeom prst="roundRect">
            <a:avLst>
              <a:gd name="adj" fmla="val 4291"/>
            </a:avLst>
          </a:prstGeom>
          <a:solidFill>
            <a:srgbClr val="FFFFFF"/>
          </a:solidFill>
          <a:ln w="25400"/>
          <a:effectLst>
            <a:outerShdw blurRad="127000" dist="25400" dir="5400000" rotWithShape="0">
              <a:srgbClr val="000000">
                <a:alpha val="5000"/>
              </a:srgbClr>
            </a:outerShdw>
          </a:effectLst>
        </p:spPr>
        <p:txBody>
          <a:bodyPr lIns="50800" tIns="50800" rIns="50800" bIns="50800" anchor="ctr">
            <a:noAutofit/>
          </a:bodyPr>
          <a:lstStyle>
            <a:lvl1pPr marL="0" indent="0" algn="ctr">
              <a:lnSpc>
                <a:spcPct val="100000"/>
              </a:lnSpc>
              <a:spcBef>
                <a:spcPts val="4500"/>
              </a:spcBef>
              <a:buClrTx/>
              <a:buSzTx/>
              <a:buNone/>
              <a:defRPr sz="2800" b="1" cap="all" spc="56">
                <a:latin typeface="Gill Sans"/>
                <a:ea typeface="Gill Sans"/>
                <a:cs typeface="Gill Sans"/>
                <a:sym typeface="Gill Sans"/>
              </a:defRPr>
            </a:lvl1pPr>
          </a:lstStyle>
          <a:p>
            <a:pPr lvl="0"/>
            <a:r>
              <a:rPr lang="en-US"/>
              <a:t>Click to edit Master text styles</a:t>
            </a:r>
          </a:p>
        </p:txBody>
      </p:sp>
      <p:sp>
        <p:nvSpPr>
          <p:cNvPr id="311" name="Line"/>
          <p:cNvSpPr>
            <a:spLocks noGrp="1"/>
          </p:cNvSpPr>
          <p:nvPr>
            <p:ph type="body" sz="quarter" idx="15"/>
          </p:nvPr>
        </p:nvSpPr>
        <p:spPr>
          <a:xfrm>
            <a:off x="17906999" y="0"/>
            <a:ext cx="1" cy="3914741"/>
          </a:xfrm>
          <a:prstGeom prst="line">
            <a:avLst/>
          </a:prstGeom>
          <a:ln w="88900">
            <a:solidFill>
              <a:srgbClr val="E5E5E5"/>
            </a:solidFil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12" name="Line"/>
          <p:cNvSpPr>
            <a:spLocks noGrp="1"/>
          </p:cNvSpPr>
          <p:nvPr>
            <p:ph type="body" sz="quarter" idx="16"/>
          </p:nvPr>
        </p:nvSpPr>
        <p:spPr>
          <a:xfrm>
            <a:off x="17906999" y="5204284"/>
            <a:ext cx="1" cy="1013188"/>
          </a:xfrm>
          <a:prstGeom prst="line">
            <a:avLst/>
          </a:prstGeom>
          <a:ln w="88900">
            <a:solidFill>
              <a:srgbClr val="E7E7E7"/>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13" name="Line"/>
          <p:cNvSpPr>
            <a:spLocks noGrp="1"/>
          </p:cNvSpPr>
          <p:nvPr>
            <p:ph type="body" sz="quarter" idx="17"/>
          </p:nvPr>
        </p:nvSpPr>
        <p:spPr>
          <a:xfrm>
            <a:off x="6476999" y="5204284"/>
            <a:ext cx="1" cy="1013188"/>
          </a:xfrm>
          <a:prstGeom prst="line">
            <a:avLst/>
          </a:prstGeom>
          <a:ln w="88900">
            <a:solidFill>
              <a:srgbClr val="E7E7E7"/>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14" name="Line"/>
          <p:cNvSpPr>
            <a:spLocks noGrp="1"/>
          </p:cNvSpPr>
          <p:nvPr>
            <p:ph type="body" sz="quarter" idx="18"/>
          </p:nvPr>
        </p:nvSpPr>
        <p:spPr>
          <a:xfrm flipH="1">
            <a:off x="6476999" y="0"/>
            <a:ext cx="1" cy="3914741"/>
          </a:xfrm>
          <a:prstGeom prst="line">
            <a:avLst/>
          </a:prstGeom>
          <a:ln w="88900">
            <a:solidFill>
              <a:srgbClr val="E5E5E5"/>
            </a:solidFil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15"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ffee Break">
    <p:spTree>
      <p:nvGrpSpPr>
        <p:cNvPr id="1" name=""/>
        <p:cNvGrpSpPr/>
        <p:nvPr/>
      </p:nvGrpSpPr>
      <p:grpSpPr>
        <a:xfrm>
          <a:off x="0" y="0"/>
          <a:ext cx="0" cy="0"/>
          <a:chOff x="0" y="0"/>
          <a:chExt cx="0" cy="0"/>
        </a:xfrm>
      </p:grpSpPr>
      <p:sp>
        <p:nvSpPr>
          <p:cNvPr id="322" name="Coffee Break"/>
          <p:cNvSpPr txBox="1">
            <a:spLocks noGrp="1"/>
          </p:cNvSpPr>
          <p:nvPr>
            <p:ph type="body" sz="quarter" idx="13"/>
          </p:nvPr>
        </p:nvSpPr>
        <p:spPr>
          <a:xfrm>
            <a:off x="7718408" y="4188023"/>
            <a:ext cx="4762502" cy="2311401"/>
          </a:xfrm>
          <a:prstGeom prst="rect">
            <a:avLst/>
          </a:prstGeom>
        </p:spPr>
        <p:txBody>
          <a:bodyPr/>
          <a:lstStyle>
            <a:lvl1pPr marL="0" indent="0">
              <a:lnSpc>
                <a:spcPct val="80000"/>
              </a:lnSpc>
              <a:buClrTx/>
              <a:buSzTx/>
              <a:buNone/>
              <a:defRPr sz="8400" b="1" spc="-84">
                <a:latin typeface="+mj-lt"/>
                <a:ea typeface="+mj-ea"/>
                <a:cs typeface="+mj-cs"/>
                <a:sym typeface="Tahoma"/>
              </a:defRPr>
            </a:lvl1pPr>
          </a:lstStyle>
          <a:p>
            <a:pPr lvl="0"/>
            <a:r>
              <a:rPr lang="en-US"/>
              <a:t>Click to edit Master text styles</a:t>
            </a:r>
          </a:p>
        </p:txBody>
      </p:sp>
      <p:sp>
        <p:nvSpPr>
          <p:cNvPr id="323" name="2pm - 3pm"/>
          <p:cNvSpPr txBox="1">
            <a:spLocks noGrp="1"/>
          </p:cNvSpPr>
          <p:nvPr>
            <p:ph type="body" sz="quarter" idx="14"/>
          </p:nvPr>
        </p:nvSpPr>
        <p:spPr>
          <a:xfrm>
            <a:off x="7789846" y="6731000"/>
            <a:ext cx="4381501" cy="546100"/>
          </a:xfrm>
          <a:prstGeom prst="rect">
            <a:avLst/>
          </a:prstGeom>
        </p:spPr>
        <p:txBody>
          <a:bodyPr anchor="ctr"/>
          <a:lstStyle>
            <a:lvl1pPr marL="0" indent="0">
              <a:buClrTx/>
              <a:buSzTx/>
              <a:buNone/>
            </a:lvl1pPr>
          </a:lstStyle>
          <a:p>
            <a:pPr lvl="0"/>
            <a:r>
              <a:rPr lang="en-US"/>
              <a:t>Click to edit Master text styles</a:t>
            </a:r>
          </a:p>
        </p:txBody>
      </p:sp>
      <p:sp>
        <p:nvSpPr>
          <p:cNvPr id="324" name="Image"/>
          <p:cNvSpPr>
            <a:spLocks noGrp="1"/>
          </p:cNvSpPr>
          <p:nvPr>
            <p:ph type="pic" sz="quarter" idx="15"/>
          </p:nvPr>
        </p:nvSpPr>
        <p:spPr>
          <a:xfrm>
            <a:off x="11938000" y="3200400"/>
            <a:ext cx="3835703" cy="5245100"/>
          </a:xfrm>
          <a:prstGeom prst="rect">
            <a:avLst/>
          </a:prstGeom>
        </p:spPr>
        <p:txBody>
          <a:bodyPr lIns="91439" tIns="45719" rIns="91439" bIns="45719">
            <a:noAutofit/>
          </a:bodyPr>
          <a:lstStyle>
            <a:lvl1pPr marL="0" indent="0">
              <a:buFontTx/>
              <a:buNone/>
              <a:defRPr/>
            </a:lvl1pPr>
          </a:lstStyle>
          <a:p>
            <a:r>
              <a:rPr lang="en-US"/>
              <a:t>Click icon to add picture</a:t>
            </a:r>
            <a:endParaRPr/>
          </a:p>
        </p:txBody>
      </p:sp>
      <p:sp>
        <p:nvSpPr>
          <p:cNvPr id="325"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act Details">
    <p:spTree>
      <p:nvGrpSpPr>
        <p:cNvPr id="1" name=""/>
        <p:cNvGrpSpPr/>
        <p:nvPr/>
      </p:nvGrpSpPr>
      <p:grpSpPr>
        <a:xfrm>
          <a:off x="0" y="0"/>
          <a:ext cx="0" cy="0"/>
          <a:chOff x="0" y="0"/>
          <a:chExt cx="0" cy="0"/>
        </a:xfrm>
      </p:grpSpPr>
      <p:sp>
        <p:nvSpPr>
          <p:cNvPr id="332" name="Image"/>
          <p:cNvSpPr>
            <a:spLocks noGrp="1"/>
          </p:cNvSpPr>
          <p:nvPr>
            <p:ph type="pic" sz="quarter" idx="13"/>
          </p:nvPr>
        </p:nvSpPr>
        <p:spPr>
          <a:xfrm>
            <a:off x="15536846" y="4204520"/>
            <a:ext cx="4593067" cy="6072188"/>
          </a:xfrm>
          <a:prstGeom prst="rect">
            <a:avLst/>
          </a:prstGeom>
        </p:spPr>
        <p:txBody>
          <a:bodyPr lIns="91439" tIns="45719" rIns="91439" bIns="45719">
            <a:noAutofit/>
          </a:bodyPr>
          <a:lstStyle>
            <a:lvl1pPr marL="0" indent="0">
              <a:buFontTx/>
              <a:buNone/>
              <a:defRPr/>
            </a:lvl1pPr>
          </a:lstStyle>
          <a:p>
            <a:r>
              <a:rPr lang="en-US"/>
              <a:t>Click icon to add picture</a:t>
            </a:r>
            <a:endParaRPr/>
          </a:p>
        </p:txBody>
      </p:sp>
      <p:sp>
        <p:nvSpPr>
          <p:cNvPr id="333" name="fb.com/companyname…"/>
          <p:cNvSpPr>
            <a:spLocks noGrp="1"/>
          </p:cNvSpPr>
          <p:nvPr>
            <p:ph type="body" sz="quarter" idx="14"/>
          </p:nvPr>
        </p:nvSpPr>
        <p:spPr>
          <a:xfrm>
            <a:off x="2197100" y="5981700"/>
            <a:ext cx="8572500" cy="4559300"/>
          </a:xfrm>
          <a:prstGeom prst="roundRect">
            <a:avLst>
              <a:gd name="adj" fmla="val 1685"/>
            </a:avLst>
          </a:prstGeom>
          <a:solidFill>
            <a:srgbClr val="FFFFFF"/>
          </a:solidFill>
          <a:ln w="25400"/>
          <a:effectLst>
            <a:outerShdw blurRad="127000" dist="25400" dir="5400000" rotWithShape="0">
              <a:srgbClr val="000000">
                <a:alpha val="5000"/>
              </a:srgbClr>
            </a:outerShdw>
          </a:effectLst>
        </p:spPr>
        <p:txBody>
          <a:bodyPr lIns="50800" tIns="50800" rIns="50800" bIns="50800" anchor="ctr">
            <a:noAutofit/>
          </a:bodyPr>
          <a:lstStyle/>
          <a:p>
            <a:pPr marL="0" lvl="0" indent="0" algn="ctr">
              <a:lnSpc>
                <a:spcPct val="100000"/>
              </a:lnSpc>
              <a:buClrTx/>
              <a:buSzTx/>
              <a:buNone/>
            </a:pPr>
            <a:r>
              <a:rPr lang="en-US"/>
              <a:t>Click to edit Master text styles</a:t>
            </a:r>
          </a:p>
          <a:p>
            <a:pPr marL="0" lvl="1" indent="0" algn="ctr">
              <a:lnSpc>
                <a:spcPct val="100000"/>
              </a:lnSpc>
              <a:buClrTx/>
              <a:buSzTx/>
              <a:buNone/>
            </a:pPr>
            <a:r>
              <a:rPr lang="en-US"/>
              <a:t>Second level</a:t>
            </a:r>
          </a:p>
          <a:p>
            <a:pPr marL="0" lvl="2" indent="0" algn="ctr">
              <a:lnSpc>
                <a:spcPct val="100000"/>
              </a:lnSpc>
              <a:buClrTx/>
              <a:buSzTx/>
              <a:buNone/>
            </a:pPr>
            <a:r>
              <a:rPr lang="en-US"/>
              <a:t>Third level</a:t>
            </a:r>
          </a:p>
        </p:txBody>
      </p:sp>
      <p:sp>
        <p:nvSpPr>
          <p:cNvPr id="334" name="company name"/>
          <p:cNvSpPr>
            <a:spLocks noGrp="1"/>
          </p:cNvSpPr>
          <p:nvPr>
            <p:ph type="body" sz="quarter" idx="15"/>
          </p:nvPr>
        </p:nvSpPr>
        <p:spPr>
          <a:xfrm>
            <a:off x="2197100" y="3657600"/>
            <a:ext cx="8572500" cy="1790700"/>
          </a:xfrm>
          <a:prstGeom prst="roundRect">
            <a:avLst>
              <a:gd name="adj" fmla="val 4291"/>
            </a:avLst>
          </a:prstGeom>
          <a:solidFill>
            <a:srgbClr val="FFFFFF"/>
          </a:solidFill>
          <a:ln w="25400"/>
          <a:effectLst>
            <a:outerShdw blurRad="127000" dist="25400" dir="5400000" rotWithShape="0">
              <a:srgbClr val="000000">
                <a:alpha val="5000"/>
              </a:srgbClr>
            </a:outerShdw>
          </a:effectLst>
        </p:spPr>
        <p:txBody>
          <a:bodyPr lIns="50800" tIns="50800" rIns="50800" bIns="50800" anchor="ctr">
            <a:noAutofit/>
          </a:bodyPr>
          <a:lstStyle>
            <a:lvl1pPr marL="0" indent="0" algn="ctr">
              <a:lnSpc>
                <a:spcPct val="100000"/>
              </a:lnSpc>
              <a:spcBef>
                <a:spcPts val="4500"/>
              </a:spcBef>
              <a:buClrTx/>
              <a:buSzTx/>
              <a:buNone/>
              <a:defRPr sz="2800" b="1" cap="all" spc="56">
                <a:latin typeface="Gill Sans"/>
                <a:ea typeface="Gill Sans"/>
                <a:cs typeface="Gill Sans"/>
                <a:sym typeface="Gill Sans"/>
              </a:defRPr>
            </a:lvl1pPr>
          </a:lstStyle>
          <a:p>
            <a:pPr lvl="0"/>
            <a:r>
              <a:rPr lang="en-US"/>
              <a:t>Click to edit Master text styles</a:t>
            </a:r>
          </a:p>
        </p:txBody>
      </p:sp>
      <p:sp>
        <p:nvSpPr>
          <p:cNvPr id="335" name="Line"/>
          <p:cNvSpPr>
            <a:spLocks noGrp="1"/>
          </p:cNvSpPr>
          <p:nvPr>
            <p:ph type="body" sz="quarter" idx="16"/>
          </p:nvPr>
        </p:nvSpPr>
        <p:spPr>
          <a:xfrm flipH="1">
            <a:off x="6476999" y="0"/>
            <a:ext cx="1" cy="3914741"/>
          </a:xfrm>
          <a:prstGeom prst="line">
            <a:avLst/>
          </a:prstGeom>
          <a:ln w="88900">
            <a:solidFill>
              <a:srgbClr val="E5E5E5"/>
            </a:solidFil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36" name="Line"/>
          <p:cNvSpPr>
            <a:spLocks noGrp="1"/>
          </p:cNvSpPr>
          <p:nvPr>
            <p:ph type="body" sz="quarter" idx="17"/>
          </p:nvPr>
        </p:nvSpPr>
        <p:spPr>
          <a:xfrm>
            <a:off x="6476999" y="5204284"/>
            <a:ext cx="1" cy="1013188"/>
          </a:xfrm>
          <a:prstGeom prst="line">
            <a:avLst/>
          </a:prstGeom>
          <a:ln w="88900">
            <a:solidFill>
              <a:srgbClr val="E7E7E7"/>
            </a:solidFill>
            <a:headEnd type="oval"/>
            <a:tailEnd type="oval"/>
          </a:ln>
        </p:spPr>
        <p:txBody>
          <a:bodyPr>
            <a:noAutofit/>
          </a:bodyPr>
          <a:lstStyle/>
          <a:p>
            <a:pPr marL="0" lvl="0" indent="0" defTabSz="457200">
              <a:lnSpc>
                <a:spcPct val="100000"/>
              </a:lnSpc>
              <a:spcBef>
                <a:spcPts val="0"/>
              </a:spcBef>
              <a:buClrTx/>
              <a:buSzTx/>
              <a:buNone/>
              <a:defRPr sz="1200" spc="0">
                <a:solidFill>
                  <a:srgbClr val="000000"/>
                </a:solidFill>
                <a:latin typeface="Helvetica"/>
                <a:ea typeface="Helvetica"/>
                <a:cs typeface="Helvetica"/>
                <a:sym typeface="Helvetica"/>
              </a:defRPr>
            </a:pPr>
            <a:r>
              <a:rPr lang="en-US"/>
              <a:t>Click to edit Master text styles</a:t>
            </a:r>
          </a:p>
        </p:txBody>
      </p:sp>
      <p:sp>
        <p:nvSpPr>
          <p:cNvPr id="337" name="Title Text"/>
          <p:cNvSpPr txBox="1">
            <a:spLocks noGrp="1"/>
          </p:cNvSpPr>
          <p:nvPr>
            <p:ph type="title"/>
          </p:nvPr>
        </p:nvSpPr>
        <p:spPr>
          <a:prstGeom prst="rect">
            <a:avLst/>
          </a:prstGeom>
        </p:spPr>
        <p:txBody>
          <a:bodyPr/>
          <a:lstStyle/>
          <a:p>
            <a:r>
              <a:rPr lang="en-US"/>
              <a:t>Click to edit Master title style</a:t>
            </a:r>
            <a:endParaRPr/>
          </a:p>
        </p:txBody>
      </p:sp>
      <p:sp>
        <p:nvSpPr>
          <p:cNvPr id="338"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 Text">
    <p:spTree>
      <p:nvGrpSpPr>
        <p:cNvPr id="1" name=""/>
        <p:cNvGrpSpPr/>
        <p:nvPr/>
      </p:nvGrpSpPr>
      <p:grpSpPr>
        <a:xfrm>
          <a:off x="0" y="0"/>
          <a:ext cx="0" cy="0"/>
          <a:chOff x="0" y="0"/>
          <a:chExt cx="0" cy="0"/>
        </a:xfrm>
      </p:grpSpPr>
      <p:sp>
        <p:nvSpPr>
          <p:cNvPr id="23" name="Travelog"/>
          <p:cNvSpPr txBox="1">
            <a:spLocks noGrp="1"/>
          </p:cNvSpPr>
          <p:nvPr>
            <p:ph type="body" sz="quarter" idx="13"/>
          </p:nvPr>
        </p:nvSpPr>
        <p:spPr>
          <a:xfrm>
            <a:off x="1473200" y="1066800"/>
            <a:ext cx="21437602" cy="1790700"/>
          </a:xfrm>
          <a:prstGeom prst="rect">
            <a:avLst/>
          </a:prstGeom>
        </p:spPr>
        <p:txBody>
          <a:bodyPr anchor="ctr"/>
          <a:lstStyle/>
          <a:p>
            <a:pPr marL="0" lvl="0" indent="0" algn="ctr">
              <a:buClrTx/>
              <a:buSzTx/>
              <a:buNone/>
              <a:defRPr sz="8400" b="1" spc="-84">
                <a:latin typeface="+mj-lt"/>
                <a:ea typeface="+mj-ea"/>
                <a:cs typeface="+mj-cs"/>
                <a:sym typeface="Tahoma"/>
              </a:defRPr>
            </a:pPr>
            <a:r>
              <a:rPr lang="en-US"/>
              <a:t>Click to edit Master text styles</a:t>
            </a:r>
          </a:p>
        </p:txBody>
      </p:sp>
      <p:sp>
        <p:nvSpPr>
          <p:cNvPr id="25" name="Body Level One…"/>
          <p:cNvSpPr txBox="1">
            <a:spLocks noGrp="1"/>
          </p:cNvSpPr>
          <p:nvPr>
            <p:ph type="body" idx="1"/>
          </p:nvPr>
        </p:nvSpPr>
        <p:spPr>
          <a:prstGeom prst="rect">
            <a:avLst/>
          </a:prstGeom>
        </p:spPr>
        <p:txBody>
          <a:bodyPr/>
          <a:lstStyle>
            <a:lvl1pPr marL="0" indent="0">
              <a:buFontTx/>
              <a:buNone/>
              <a:defRPr/>
            </a:lvl1pPr>
          </a:lstStyle>
          <a:p>
            <a:pPr lvl="0"/>
            <a:r>
              <a:rPr lang="en-US"/>
              <a:t>Click to edit Master text styles</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28B3D-264E-2548-8873-ED7492932CBE}" type="datetimeFigureOut">
              <a:rPr lang="en-US" smtClean="0"/>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E6D6A-59F2-7E4C-A399-1F421E46051F}" type="slidenum">
              <a:rPr lang="en-US" smtClean="0"/>
              <a:t>‹#›</a:t>
            </a:fld>
            <a:endParaRPr lang="en-US"/>
          </a:p>
        </p:txBody>
      </p:sp>
    </p:spTree>
    <p:extLst>
      <p:ext uri="{BB962C8B-B14F-4D97-AF65-F5344CB8AC3E}">
        <p14:creationId xmlns:p14="http://schemas.microsoft.com/office/powerpoint/2010/main" val="1243654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ody Text">
    <p:spTree>
      <p:nvGrpSpPr>
        <p:cNvPr id="1" name=""/>
        <p:cNvGrpSpPr/>
        <p:nvPr/>
      </p:nvGrpSpPr>
      <p:grpSpPr>
        <a:xfrm>
          <a:off x="0" y="0"/>
          <a:ext cx="0" cy="0"/>
          <a:chOff x="0" y="0"/>
          <a:chExt cx="0" cy="0"/>
        </a:xfrm>
      </p:grpSpPr>
      <p:sp>
        <p:nvSpPr>
          <p:cNvPr id="33" name="Topic 1 Topic 2 Topic 3"/>
          <p:cNvSpPr txBox="1">
            <a:spLocks noGrp="1"/>
          </p:cNvSpPr>
          <p:nvPr>
            <p:ph type="body" sz="quarter" idx="13"/>
          </p:nvPr>
        </p:nvSpPr>
        <p:spPr>
          <a:xfrm>
            <a:off x="1473200" y="1066800"/>
            <a:ext cx="21437602" cy="1790700"/>
          </a:xfrm>
          <a:prstGeom prst="rect">
            <a:avLst/>
          </a:prstGeom>
        </p:spPr>
        <p:txBody>
          <a:bodyPr numCol="3" spcCol="1071880" anchor="ctr"/>
          <a:lstStyle/>
          <a:p>
            <a:pPr marL="0" lvl="0" indent="0">
              <a:buClrTx/>
              <a:buSzTx/>
              <a:buNone/>
              <a:defRPr sz="8400" b="1" spc="-84">
                <a:latin typeface="+mj-lt"/>
                <a:ea typeface="+mj-ea"/>
                <a:cs typeface="+mj-cs"/>
                <a:sym typeface="Tahoma"/>
              </a:defRPr>
            </a:pPr>
            <a:r>
              <a:rPr lang="en-US"/>
              <a:t>Click to edit Master text styles</a:t>
            </a:r>
          </a:p>
          <a:p>
            <a:pPr marL="0" lvl="1" indent="0">
              <a:buClrTx/>
              <a:buSzTx/>
              <a:buNone/>
              <a:defRPr sz="8400" b="1" spc="-84">
                <a:latin typeface="+mj-lt"/>
                <a:ea typeface="+mj-ea"/>
                <a:cs typeface="+mj-cs"/>
                <a:sym typeface="Tahoma"/>
              </a:defRPr>
            </a:pPr>
            <a:r>
              <a:rPr lang="en-US"/>
              <a:t>Second level</a:t>
            </a:r>
          </a:p>
          <a:p>
            <a:pPr marL="0" lvl="2" indent="0">
              <a:buClrTx/>
              <a:buSzTx/>
              <a:buNone/>
              <a:defRPr sz="8400" b="1" spc="-84">
                <a:latin typeface="+mj-lt"/>
                <a:ea typeface="+mj-ea"/>
                <a:cs typeface="+mj-cs"/>
                <a:sym typeface="Tahoma"/>
              </a:defRPr>
            </a:pPr>
            <a:r>
              <a:rPr lang="en-US"/>
              <a:t>Third level</a:t>
            </a:r>
          </a:p>
        </p:txBody>
      </p:sp>
      <p:sp>
        <p:nvSpPr>
          <p:cNvPr id="34" name="Body Level One…"/>
          <p:cNvSpPr txBox="1">
            <a:spLocks noGrp="1"/>
          </p:cNvSpPr>
          <p:nvPr>
            <p:ph type="body" idx="1"/>
          </p:nvPr>
        </p:nvSpPr>
        <p:spPr>
          <a:prstGeom prst="rect">
            <a:avLst/>
          </a:prstGeom>
        </p:spPr>
        <p:txBody>
          <a:bodyPr numCol="3" spcCol="1071880"/>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5"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p:bg>
      <p:bgRef idx="1001">
        <a:schemeClr val="bg2"/>
      </p:bgRef>
    </p:bg>
    <p:spTree>
      <p:nvGrpSpPr>
        <p:cNvPr id="1" name=""/>
        <p:cNvGrpSpPr/>
        <p:nvPr/>
      </p:nvGrpSpPr>
      <p:grpSpPr>
        <a:xfrm>
          <a:off x="0" y="0"/>
          <a:ext cx="0" cy="0"/>
          <a:chOff x="0" y="0"/>
          <a:chExt cx="0" cy="0"/>
        </a:xfrm>
      </p:grpSpPr>
      <p:sp>
        <p:nvSpPr>
          <p:cNvPr id="42" name="Today’s Agenda"/>
          <p:cNvSpPr txBox="1">
            <a:spLocks noGrp="1"/>
          </p:cNvSpPr>
          <p:nvPr>
            <p:ph type="body" sz="quarter" idx="13"/>
          </p:nvPr>
        </p:nvSpPr>
        <p:spPr>
          <a:xfrm>
            <a:off x="1473200" y="1066800"/>
            <a:ext cx="21437602" cy="1790700"/>
          </a:xfrm>
          <a:prstGeom prst="rect">
            <a:avLst/>
          </a:prstGeom>
        </p:spPr>
        <p:txBody>
          <a:bodyPr anchor="ctr"/>
          <a:lstStyle/>
          <a:p>
            <a:pPr marL="0" lvl="0" indent="0" algn="ctr">
              <a:lnSpc>
                <a:spcPct val="100000"/>
              </a:lnSpc>
              <a:spcBef>
                <a:spcPts val="0"/>
              </a:spcBef>
              <a:buClrTx/>
              <a:buSzTx/>
              <a:buNone/>
              <a:defRPr sz="8400" b="1" spc="0">
                <a:latin typeface="+mj-lt"/>
                <a:ea typeface="+mj-ea"/>
                <a:cs typeface="+mj-cs"/>
                <a:sym typeface="Tahoma"/>
              </a:defRPr>
            </a:pPr>
            <a:r>
              <a:rPr lang="en-US">
                <a:solidFill>
                  <a:srgbClr val="FB5642"/>
                </a:solidFill>
              </a:rPr>
              <a:t>Click to edit Master text styles</a:t>
            </a:r>
          </a:p>
        </p:txBody>
      </p:sp>
      <p:sp>
        <p:nvSpPr>
          <p:cNvPr id="43" name="customer service…"/>
          <p:cNvSpPr txBox="1">
            <a:spLocks noGrp="1"/>
          </p:cNvSpPr>
          <p:nvPr>
            <p:ph type="body" sz="quarter" idx="14"/>
          </p:nvPr>
        </p:nvSpPr>
        <p:spPr>
          <a:xfrm>
            <a:off x="1498600" y="3812976"/>
            <a:ext cx="6426201" cy="3924301"/>
          </a:xfrm>
          <a:prstGeom prst="rect">
            <a:avLst/>
          </a:prstGeom>
        </p:spPr>
        <p:txBody>
          <a:bodyPr/>
          <a:lstStyle>
            <a:lvl1pPr marL="0" indent="0">
              <a:buFontTx/>
              <a:buNone/>
              <a:defRPr/>
            </a:lvl1pPr>
          </a:lstStyle>
          <a:p>
            <a:pPr marL="825500" lvl="0" indent="-825500">
              <a:lnSpc>
                <a:spcPct val="90000"/>
              </a:lnSpc>
              <a:spcBef>
                <a:spcPts val="4500"/>
              </a:spcBef>
              <a:buSzPct val="400000"/>
              <a:defRPr sz="2400" cap="all" spc="48"/>
            </a:pPr>
            <a:r>
              <a:rPr lang="en-US"/>
              <a:t>Click to edit Master text styles</a:t>
            </a:r>
          </a:p>
        </p:txBody>
      </p:sp>
      <p:sp>
        <p:nvSpPr>
          <p:cNvPr id="45" name="Body Level One…"/>
          <p:cNvSpPr txBox="1">
            <a:spLocks noGrp="1"/>
          </p:cNvSpPr>
          <p:nvPr>
            <p:ph type="body" sz="half" idx="1"/>
          </p:nvPr>
        </p:nvSpPr>
        <p:spPr>
          <a:xfrm>
            <a:off x="8978900" y="3657600"/>
            <a:ext cx="13931900" cy="8305800"/>
          </a:xfrm>
          <a:prstGeom prst="rect">
            <a:avLst/>
          </a:prstGeom>
        </p:spPr>
        <p:txBody>
          <a:bodyPr/>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6"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overrideClrMapping bg1="lt1" tx1="dk1" bg2="lt2" tx2="dk2" accent1="accent1" accent2="accent2" accent3="accent3" accent4="accent4" accent5="accent5" accent6="accent6" hlink="hlink" folHlink="folHlink"/>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chedule &amp; Photo">
    <p:spTree>
      <p:nvGrpSpPr>
        <p:cNvPr id="1" name=""/>
        <p:cNvGrpSpPr/>
        <p:nvPr/>
      </p:nvGrpSpPr>
      <p:grpSpPr>
        <a:xfrm>
          <a:off x="0" y="0"/>
          <a:ext cx="0" cy="0"/>
          <a:chOff x="0" y="0"/>
          <a:chExt cx="0" cy="0"/>
        </a:xfrm>
      </p:grpSpPr>
      <p:sp>
        <p:nvSpPr>
          <p:cNvPr id="53" name="8 AM…"/>
          <p:cNvSpPr txBox="1">
            <a:spLocks noGrp="1"/>
          </p:cNvSpPr>
          <p:nvPr>
            <p:ph type="body" sz="quarter" idx="13"/>
          </p:nvPr>
        </p:nvSpPr>
        <p:spPr>
          <a:xfrm>
            <a:off x="1507873" y="3822700"/>
            <a:ext cx="2857500" cy="3924300"/>
          </a:xfrm>
          <a:prstGeom prst="rect">
            <a:avLst/>
          </a:prstGeom>
        </p:spPr>
        <p:txBody>
          <a:bodyPr/>
          <a:lstStyle>
            <a:lvl1pPr marL="0" indent="0">
              <a:buFontTx/>
              <a:buNone/>
              <a:defRPr/>
            </a:lvl1pPr>
          </a:lstStyle>
          <a:p>
            <a:pPr marL="825500" lvl="0" indent="-825500">
              <a:lnSpc>
                <a:spcPct val="90000"/>
              </a:lnSpc>
              <a:spcBef>
                <a:spcPts val="4500"/>
              </a:spcBef>
              <a:buSzPct val="400000"/>
              <a:defRPr sz="2400" cap="all" spc="48"/>
            </a:pPr>
            <a:r>
              <a:rPr lang="en-US"/>
              <a:t>Click to edit Master text styles</a:t>
            </a:r>
          </a:p>
          <a:p>
            <a:pPr marL="825500" lvl="1" indent="-825500">
              <a:lnSpc>
                <a:spcPct val="90000"/>
              </a:lnSpc>
              <a:spcBef>
                <a:spcPts val="4500"/>
              </a:spcBef>
              <a:buSzPct val="400000"/>
              <a:defRPr sz="2400" cap="all" spc="48"/>
            </a:pPr>
            <a:r>
              <a:rPr lang="en-US"/>
              <a:t>Second level</a:t>
            </a:r>
          </a:p>
          <a:p>
            <a:pPr marL="825500" lvl="2" indent="-825500">
              <a:lnSpc>
                <a:spcPct val="90000"/>
              </a:lnSpc>
              <a:spcBef>
                <a:spcPts val="4500"/>
              </a:spcBef>
              <a:buSzPct val="400000"/>
              <a:defRPr sz="2400" cap="all" spc="48"/>
            </a:pPr>
            <a:r>
              <a:rPr lang="en-US"/>
              <a:t>Third level</a:t>
            </a:r>
          </a:p>
          <a:p>
            <a:pPr marL="825500" lvl="3" indent="-825500">
              <a:lnSpc>
                <a:spcPct val="90000"/>
              </a:lnSpc>
              <a:spcBef>
                <a:spcPts val="4500"/>
              </a:spcBef>
              <a:buSzPct val="400000"/>
              <a:defRPr sz="2400" cap="all" spc="48"/>
            </a:pPr>
            <a:r>
              <a:rPr lang="en-US"/>
              <a:t>Fourth level</a:t>
            </a:r>
          </a:p>
          <a:p>
            <a:pPr marL="825500" lvl="4" indent="-825500">
              <a:lnSpc>
                <a:spcPct val="90000"/>
              </a:lnSpc>
              <a:spcBef>
                <a:spcPts val="4500"/>
              </a:spcBef>
              <a:buSzPct val="400000"/>
              <a:defRPr sz="2400" cap="all" spc="48"/>
            </a:pPr>
            <a:r>
              <a:rPr lang="en-US"/>
              <a:t>Fifth level</a:t>
            </a:r>
            <a:endParaRPr dirty="0"/>
          </a:p>
        </p:txBody>
      </p:sp>
      <p:sp>
        <p:nvSpPr>
          <p:cNvPr id="55" name="Image"/>
          <p:cNvSpPr>
            <a:spLocks noGrp="1"/>
          </p:cNvSpPr>
          <p:nvPr>
            <p:ph type="pic" idx="15"/>
          </p:nvPr>
        </p:nvSpPr>
        <p:spPr>
          <a:xfrm>
            <a:off x="4707094" y="1066800"/>
            <a:ext cx="18199101" cy="8128000"/>
          </a:xfrm>
          <a:prstGeom prst="rect">
            <a:avLst/>
          </a:prstGeom>
          <a:ln>
            <a:solidFill>
              <a:srgbClr val="3F4951">
                <a:alpha val="10000"/>
              </a:srgbClr>
            </a:solidFill>
          </a:ln>
        </p:spPr>
        <p:txBody>
          <a:bodyPr lIns="91439" tIns="45719" rIns="91439" bIns="45719">
            <a:noAutofit/>
          </a:bodyPr>
          <a:lstStyle>
            <a:lvl1pPr marL="0" indent="0">
              <a:buFontTx/>
              <a:buNone/>
              <a:defRPr/>
            </a:lvl1pPr>
          </a:lstStyle>
          <a:p>
            <a:r>
              <a:rPr lang="en-US"/>
              <a:t>Click icon to add picture</a:t>
            </a:r>
            <a:endParaRPr dirty="0"/>
          </a:p>
        </p:txBody>
      </p:sp>
      <p:sp>
        <p:nvSpPr>
          <p:cNvPr id="56" name="Body Level One…"/>
          <p:cNvSpPr txBox="1">
            <a:spLocks noGrp="1"/>
          </p:cNvSpPr>
          <p:nvPr>
            <p:ph type="body" sz="quarter" idx="1"/>
          </p:nvPr>
        </p:nvSpPr>
        <p:spPr>
          <a:xfrm>
            <a:off x="4711700" y="10007600"/>
            <a:ext cx="18199100" cy="1968500"/>
          </a:xfrm>
          <a:prstGeom prst="rect">
            <a:avLst/>
          </a:prstGeom>
        </p:spPr>
        <p:txBody>
          <a:bodyPr/>
          <a:lstStyle>
            <a:lvl1pPr marL="0" indent="0">
              <a:lnSpc>
                <a:spcPct val="110000"/>
              </a:lnSpc>
              <a:buClrTx/>
              <a:buSzTx/>
              <a:buNone/>
            </a:lvl1pPr>
            <a:lvl2pPr marL="0" indent="0">
              <a:lnSpc>
                <a:spcPct val="110000"/>
              </a:lnSpc>
              <a:buClrTx/>
              <a:buSzTx/>
              <a:buNone/>
            </a:lvl2pPr>
            <a:lvl3pPr marL="0" indent="0">
              <a:lnSpc>
                <a:spcPct val="110000"/>
              </a:lnSpc>
              <a:buClrTx/>
              <a:buSzTx/>
              <a:buNone/>
            </a:lvl3pPr>
            <a:lvl4pPr marL="0" indent="0">
              <a:lnSpc>
                <a:spcPct val="110000"/>
              </a:lnSpc>
              <a:buClrTx/>
              <a:buSzTx/>
              <a:buNone/>
            </a:lvl4pPr>
            <a:lvl5pPr marL="0" indent="0">
              <a:lnSpc>
                <a:spcPct val="110000"/>
              </a:lnSpc>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7"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3 Photos &amp; Text">
    <p:spTree>
      <p:nvGrpSpPr>
        <p:cNvPr id="1" name=""/>
        <p:cNvGrpSpPr/>
        <p:nvPr/>
      </p:nvGrpSpPr>
      <p:grpSpPr>
        <a:xfrm>
          <a:off x="0" y="0"/>
          <a:ext cx="0" cy="0"/>
          <a:chOff x="0" y="0"/>
          <a:chExt cx="0" cy="0"/>
        </a:xfrm>
      </p:grpSpPr>
      <p:sp>
        <p:nvSpPr>
          <p:cNvPr id="64" name="Morbi leo risus, porta ac consectetur ac, vestibulum at eros. Lorem ipsum dolor sit amet, consectetur. Cras mattis consecte purus sit amet fermentum. Fusce dapibus, tellus ac cursus commodo, tortor mauris condim nibh, ut fermentum massa justo sit amet. Donec ullamcorper nulla non metus auctor fringilla. Donec ullamcorper nulla non metus auctor fringilla ullamcorper. Morbi leo risus, porta consectetur ac, vestibulum at eros. Donec non ullamcorper nulla metus auct."/>
          <p:cNvSpPr txBox="1">
            <a:spLocks noGrp="1"/>
          </p:cNvSpPr>
          <p:nvPr>
            <p:ph type="body" sz="half" idx="13"/>
          </p:nvPr>
        </p:nvSpPr>
        <p:spPr>
          <a:xfrm>
            <a:off x="1473200" y="7835900"/>
            <a:ext cx="21437600" cy="4127500"/>
          </a:xfrm>
          <a:prstGeom prst="rect">
            <a:avLst/>
          </a:prstGeom>
        </p:spPr>
        <p:txBody>
          <a:bodyPr numCol="3" spcCol="1071880"/>
          <a:lstStyle/>
          <a:p>
            <a:pPr marL="0" lvl="0" indent="0">
              <a:buClrTx/>
              <a:buSzTx/>
              <a:buNone/>
            </a:pPr>
            <a:r>
              <a:rPr lang="en-US" b="1">
                <a:solidFill>
                  <a:srgbClr val="F85647"/>
                </a:solidFill>
                <a:latin typeface="Gill Sans"/>
                <a:cs typeface="Gill Sans"/>
                <a:sym typeface="Gill Sans"/>
              </a:rPr>
              <a:t>Click to edit Master text styles</a:t>
            </a:r>
          </a:p>
          <a:p>
            <a:pPr marL="0" lvl="1" indent="0">
              <a:buClrTx/>
              <a:buSzTx/>
              <a:buNone/>
            </a:pPr>
            <a:r>
              <a:rPr lang="en-US" b="1">
                <a:solidFill>
                  <a:srgbClr val="F85647"/>
                </a:solidFill>
                <a:latin typeface="Gill Sans"/>
                <a:cs typeface="Gill Sans"/>
                <a:sym typeface="Gill Sans"/>
              </a:rPr>
              <a:t>Second level</a:t>
            </a:r>
          </a:p>
          <a:p>
            <a:pPr marL="0" lvl="2" indent="0">
              <a:buClrTx/>
              <a:buSzTx/>
              <a:buNone/>
            </a:pPr>
            <a:r>
              <a:rPr lang="en-US" b="1">
                <a:solidFill>
                  <a:srgbClr val="F85647"/>
                </a:solidFill>
                <a:latin typeface="Gill Sans"/>
                <a:cs typeface="Gill Sans"/>
                <a:sym typeface="Gill Sans"/>
              </a:rPr>
              <a:t>Third level</a:t>
            </a:r>
          </a:p>
        </p:txBody>
      </p:sp>
      <p:sp>
        <p:nvSpPr>
          <p:cNvPr id="65" name="Photo Showcase"/>
          <p:cNvSpPr txBox="1">
            <a:spLocks noGrp="1"/>
          </p:cNvSpPr>
          <p:nvPr>
            <p:ph type="body" sz="quarter" idx="14"/>
          </p:nvPr>
        </p:nvSpPr>
        <p:spPr>
          <a:xfrm>
            <a:off x="1473200" y="1066800"/>
            <a:ext cx="21437600" cy="1790700"/>
          </a:xfrm>
          <a:prstGeom prst="rect">
            <a:avLst/>
          </a:prstGeom>
        </p:spPr>
        <p:txBody>
          <a:bodyPr anchor="ctr"/>
          <a:lstStyle/>
          <a:p>
            <a:pPr marL="0" lvl="0" indent="0" algn="ctr">
              <a:buClrTx/>
              <a:buSzTx/>
              <a:buNone/>
              <a:defRPr sz="8400" b="1" spc="-84">
                <a:latin typeface="+mj-lt"/>
                <a:ea typeface="+mj-ea"/>
                <a:cs typeface="+mj-cs"/>
                <a:sym typeface="Tahoma"/>
              </a:defRPr>
            </a:pPr>
            <a:r>
              <a:rPr lang="en-US"/>
              <a:t>Click to edit Master text styles</a:t>
            </a:r>
          </a:p>
        </p:txBody>
      </p:sp>
      <p:sp>
        <p:nvSpPr>
          <p:cNvPr id="66" name="Image"/>
          <p:cNvSpPr>
            <a:spLocks noGrp="1"/>
          </p:cNvSpPr>
          <p:nvPr>
            <p:ph type="pic" sz="quarter" idx="15"/>
          </p:nvPr>
        </p:nvSpPr>
        <p:spPr>
          <a:xfrm>
            <a:off x="1485900" y="3657600"/>
            <a:ext cx="6426200" cy="3396075"/>
          </a:xfrm>
          <a:prstGeom prst="rect">
            <a:avLst/>
          </a:prstGeom>
          <a:ln>
            <a:solidFill>
              <a:srgbClr val="3F4951">
                <a:alpha val="10000"/>
              </a:srgbClr>
            </a:solidFill>
          </a:ln>
        </p:spPr>
        <p:txBody>
          <a:bodyPr lIns="91439" tIns="45719" rIns="91439" bIns="45719">
            <a:noAutofit/>
          </a:bodyPr>
          <a:lstStyle>
            <a:lvl1pPr marL="0" indent="0">
              <a:buFontTx/>
              <a:buNone/>
              <a:defRPr/>
            </a:lvl1pPr>
          </a:lstStyle>
          <a:p>
            <a:r>
              <a:rPr lang="en-US"/>
              <a:t>Click icon to add picture</a:t>
            </a:r>
            <a:endParaRPr dirty="0"/>
          </a:p>
        </p:txBody>
      </p:sp>
      <p:sp>
        <p:nvSpPr>
          <p:cNvPr id="67" name="Image"/>
          <p:cNvSpPr>
            <a:spLocks noGrp="1"/>
          </p:cNvSpPr>
          <p:nvPr>
            <p:ph type="pic" sz="quarter" idx="16"/>
          </p:nvPr>
        </p:nvSpPr>
        <p:spPr>
          <a:xfrm>
            <a:off x="16471900" y="3657600"/>
            <a:ext cx="6426200" cy="3396075"/>
          </a:xfrm>
          <a:prstGeom prst="rect">
            <a:avLst/>
          </a:prstGeom>
          <a:ln>
            <a:solidFill>
              <a:srgbClr val="3F4951">
                <a:alpha val="10000"/>
              </a:srgbClr>
            </a:solidFill>
          </a:ln>
        </p:spPr>
        <p:txBody>
          <a:bodyPr lIns="91439" tIns="45719" rIns="91439" bIns="45719">
            <a:noAutofit/>
          </a:bodyPr>
          <a:lstStyle>
            <a:lvl1pPr marL="0" indent="0">
              <a:buFontTx/>
              <a:buNone/>
              <a:defRPr/>
            </a:lvl1pPr>
          </a:lstStyle>
          <a:p>
            <a:r>
              <a:rPr lang="en-US"/>
              <a:t>Click icon to add picture</a:t>
            </a:r>
            <a:endParaRPr dirty="0"/>
          </a:p>
        </p:txBody>
      </p:sp>
      <p:sp>
        <p:nvSpPr>
          <p:cNvPr id="68" name="Image"/>
          <p:cNvSpPr>
            <a:spLocks noGrp="1"/>
          </p:cNvSpPr>
          <p:nvPr>
            <p:ph type="pic" sz="quarter" idx="17"/>
          </p:nvPr>
        </p:nvSpPr>
        <p:spPr>
          <a:xfrm>
            <a:off x="8978900" y="3657600"/>
            <a:ext cx="6426200" cy="3396075"/>
          </a:xfrm>
          <a:prstGeom prst="rect">
            <a:avLst/>
          </a:prstGeom>
          <a:ln>
            <a:solidFill>
              <a:srgbClr val="3F4951">
                <a:alpha val="10000"/>
              </a:srgbClr>
            </a:solidFill>
          </a:ln>
        </p:spPr>
        <p:txBody>
          <a:bodyPr lIns="91439" tIns="45719" rIns="91439" bIns="45719">
            <a:noAutofit/>
          </a:bodyPr>
          <a:lstStyle>
            <a:lvl1pPr marL="0" indent="0">
              <a:buFontTx/>
              <a:buNone/>
              <a:defRPr/>
            </a:lvl1pPr>
          </a:lstStyle>
          <a:p>
            <a:r>
              <a:rPr lang="en-US"/>
              <a:t>Click icon to add picture</a:t>
            </a:r>
            <a:endParaRPr dirty="0"/>
          </a:p>
        </p:txBody>
      </p:sp>
      <p:sp>
        <p:nvSpPr>
          <p:cNvPr id="69"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Rating Diagram">
    <p:spTree>
      <p:nvGrpSpPr>
        <p:cNvPr id="1" name=""/>
        <p:cNvGrpSpPr/>
        <p:nvPr/>
      </p:nvGrpSpPr>
      <p:grpSpPr>
        <a:xfrm>
          <a:off x="0" y="0"/>
          <a:ext cx="0" cy="0"/>
          <a:chOff x="0" y="0"/>
          <a:chExt cx="0" cy="0"/>
        </a:xfrm>
      </p:grpSpPr>
      <p:sp>
        <p:nvSpPr>
          <p:cNvPr id="86" name="Rounded Rectangle"/>
          <p:cNvSpPr/>
          <p:nvPr/>
        </p:nvSpPr>
        <p:spPr>
          <a:xfrm>
            <a:off x="12763500" y="3657600"/>
            <a:ext cx="10172700" cy="5232400"/>
          </a:xfrm>
          <a:prstGeom prst="roundRect">
            <a:avLst>
              <a:gd name="adj" fmla="val 1469"/>
            </a:avLst>
          </a:prstGeom>
          <a:solidFill>
            <a:srgbClr val="FFFFFF"/>
          </a:solidFill>
          <a:ln w="25400">
            <a:miter lim="400000"/>
          </a:ln>
          <a:effectLst>
            <a:outerShdw blurRad="127000" dist="25400" dir="5400000" rotWithShape="0">
              <a:srgbClr val="000000">
                <a:alpha val="5000"/>
              </a:srgbClr>
            </a:outerShdw>
          </a:effectLst>
        </p:spPr>
        <p:txBody>
          <a:bodyPr lIns="50800" tIns="50800" rIns="50800" bIns="50800" anchor="ctr"/>
          <a:lstStyle/>
          <a:p>
            <a:pPr>
              <a:lnSpc>
                <a:spcPct val="100000"/>
              </a:lnSpc>
              <a:spcBef>
                <a:spcPts val="0"/>
              </a:spcBef>
            </a:pPr>
            <a:endParaRPr/>
          </a:p>
        </p:txBody>
      </p:sp>
      <p:sp>
        <p:nvSpPr>
          <p:cNvPr id="87" name="Line"/>
          <p:cNvSpPr/>
          <p:nvPr/>
        </p:nvSpPr>
        <p:spPr>
          <a:xfrm>
            <a:off x="17906999" y="0"/>
            <a:ext cx="1" cy="3914741"/>
          </a:xfrm>
          <a:prstGeom prst="line">
            <a:avLst/>
          </a:prstGeom>
          <a:ln w="88900">
            <a:solidFill>
              <a:srgbClr val="E5E5E5"/>
            </a:solidFill>
            <a:miter lim="400000"/>
            <a:tailEnd type="oval"/>
          </a:ln>
        </p:spPr>
        <p:txBody>
          <a:bodyPr lIns="0" tIns="0" rIns="0" bIns="0"/>
          <a:lstStyle/>
          <a:p>
            <a:pPr algn="l" defTabSz="457200">
              <a:lnSpc>
                <a:spcPct val="100000"/>
              </a:lnSpc>
              <a:spcBef>
                <a:spcPts val="0"/>
              </a:spcBef>
              <a:defRPr sz="1200" spc="0">
                <a:solidFill>
                  <a:srgbClr val="000000"/>
                </a:solidFill>
                <a:latin typeface="Helvetica"/>
                <a:ea typeface="Helvetica"/>
                <a:cs typeface="Helvetica"/>
                <a:sym typeface="Helvetica"/>
              </a:defRPr>
            </a:pPr>
            <a:endParaRPr/>
          </a:p>
        </p:txBody>
      </p:sp>
      <p:grpSp>
        <p:nvGrpSpPr>
          <p:cNvPr id="90" name="Group"/>
          <p:cNvGrpSpPr/>
          <p:nvPr/>
        </p:nvGrpSpPr>
        <p:grpSpPr>
          <a:xfrm>
            <a:off x="0" y="12052300"/>
            <a:ext cx="24384000" cy="1663700"/>
            <a:chOff x="0" y="0"/>
            <a:chExt cx="24384000" cy="1663700"/>
          </a:xfrm>
        </p:grpSpPr>
        <p:sp>
          <p:nvSpPr>
            <p:cNvPr id="88"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89"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91" name="Shape"/>
          <p:cNvSpPr/>
          <p:nvPr/>
        </p:nvSpPr>
        <p:spPr>
          <a:xfrm>
            <a:off x="20956509" y="4314325"/>
            <a:ext cx="472005"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 name="Shape"/>
          <p:cNvSpPr/>
          <p:nvPr/>
        </p:nvSpPr>
        <p:spPr>
          <a:xfrm>
            <a:off x="20325125" y="6113967"/>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 name="Shape"/>
          <p:cNvSpPr/>
          <p:nvPr/>
        </p:nvSpPr>
        <p:spPr>
          <a:xfrm>
            <a:off x="20956509" y="5214146"/>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 name="Shape"/>
          <p:cNvSpPr/>
          <p:nvPr/>
        </p:nvSpPr>
        <p:spPr>
          <a:xfrm>
            <a:off x="19693745" y="6113967"/>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 name="Shape"/>
          <p:cNvSpPr/>
          <p:nvPr/>
        </p:nvSpPr>
        <p:spPr>
          <a:xfrm>
            <a:off x="19062701" y="6113967"/>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 name="Shape"/>
          <p:cNvSpPr/>
          <p:nvPr/>
        </p:nvSpPr>
        <p:spPr>
          <a:xfrm>
            <a:off x="19693745" y="7013788"/>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7" name="Shape"/>
          <p:cNvSpPr/>
          <p:nvPr/>
        </p:nvSpPr>
        <p:spPr>
          <a:xfrm>
            <a:off x="20325125" y="7913608"/>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 name="Shape"/>
          <p:cNvSpPr/>
          <p:nvPr/>
        </p:nvSpPr>
        <p:spPr>
          <a:xfrm>
            <a:off x="19693745" y="5214146"/>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Shape"/>
          <p:cNvSpPr/>
          <p:nvPr/>
        </p:nvSpPr>
        <p:spPr>
          <a:xfrm>
            <a:off x="19062701" y="4314325"/>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0" name="Shape"/>
          <p:cNvSpPr/>
          <p:nvPr/>
        </p:nvSpPr>
        <p:spPr>
          <a:xfrm>
            <a:off x="20325125" y="7013788"/>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hape"/>
          <p:cNvSpPr/>
          <p:nvPr/>
        </p:nvSpPr>
        <p:spPr>
          <a:xfrm>
            <a:off x="20956509" y="7013788"/>
            <a:ext cx="472005"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 name="Shape"/>
          <p:cNvSpPr/>
          <p:nvPr/>
        </p:nvSpPr>
        <p:spPr>
          <a:xfrm>
            <a:off x="21587897" y="6113967"/>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 name="Shape"/>
          <p:cNvSpPr/>
          <p:nvPr/>
        </p:nvSpPr>
        <p:spPr>
          <a:xfrm>
            <a:off x="20325125" y="5214146"/>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4" name="Shape"/>
          <p:cNvSpPr/>
          <p:nvPr/>
        </p:nvSpPr>
        <p:spPr>
          <a:xfrm>
            <a:off x="20956509" y="7913608"/>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5" name="Shape"/>
          <p:cNvSpPr/>
          <p:nvPr/>
        </p:nvSpPr>
        <p:spPr>
          <a:xfrm>
            <a:off x="19693745" y="7913608"/>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6" name="Shape"/>
          <p:cNvSpPr/>
          <p:nvPr/>
        </p:nvSpPr>
        <p:spPr>
          <a:xfrm>
            <a:off x="19062701" y="7013788"/>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7" name="Shape"/>
          <p:cNvSpPr/>
          <p:nvPr/>
        </p:nvSpPr>
        <p:spPr>
          <a:xfrm>
            <a:off x="19062701" y="7913608"/>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 name="Shape"/>
          <p:cNvSpPr/>
          <p:nvPr/>
        </p:nvSpPr>
        <p:spPr>
          <a:xfrm>
            <a:off x="21587897" y="4314325"/>
            <a:ext cx="472005"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9" name="Shape"/>
          <p:cNvSpPr/>
          <p:nvPr/>
        </p:nvSpPr>
        <p:spPr>
          <a:xfrm>
            <a:off x="21587897" y="7913608"/>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0" name="Shape"/>
          <p:cNvSpPr/>
          <p:nvPr/>
        </p:nvSpPr>
        <p:spPr>
          <a:xfrm>
            <a:off x="20956509" y="6113967"/>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 name="Shape"/>
          <p:cNvSpPr/>
          <p:nvPr/>
        </p:nvSpPr>
        <p:spPr>
          <a:xfrm>
            <a:off x="21587897" y="7013788"/>
            <a:ext cx="472005"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63500">
            <a:solidFill>
              <a:srgbClr val="FB5642"/>
            </a:solidFill>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2" name="Shape"/>
          <p:cNvSpPr/>
          <p:nvPr/>
        </p:nvSpPr>
        <p:spPr>
          <a:xfrm>
            <a:off x="20325125" y="4314325"/>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3" name="Shape"/>
          <p:cNvSpPr/>
          <p:nvPr/>
        </p:nvSpPr>
        <p:spPr>
          <a:xfrm>
            <a:off x="21587897" y="5214146"/>
            <a:ext cx="472005"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4" name="Shape"/>
          <p:cNvSpPr/>
          <p:nvPr/>
        </p:nvSpPr>
        <p:spPr>
          <a:xfrm>
            <a:off x="19062701" y="5214146"/>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5" name="Shape"/>
          <p:cNvSpPr/>
          <p:nvPr/>
        </p:nvSpPr>
        <p:spPr>
          <a:xfrm>
            <a:off x="19693745" y="4314325"/>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6" name="Shape"/>
          <p:cNvSpPr/>
          <p:nvPr/>
        </p:nvSpPr>
        <p:spPr>
          <a:xfrm>
            <a:off x="18402301" y="6113967"/>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 name="Shape"/>
          <p:cNvSpPr/>
          <p:nvPr/>
        </p:nvSpPr>
        <p:spPr>
          <a:xfrm>
            <a:off x="18402301" y="4314325"/>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8" name="Shape"/>
          <p:cNvSpPr/>
          <p:nvPr/>
        </p:nvSpPr>
        <p:spPr>
          <a:xfrm>
            <a:off x="18402301" y="7013788"/>
            <a:ext cx="472004" cy="41391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Shape"/>
          <p:cNvSpPr/>
          <p:nvPr/>
        </p:nvSpPr>
        <p:spPr>
          <a:xfrm>
            <a:off x="18402301" y="7913608"/>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0" name="Shape"/>
          <p:cNvSpPr/>
          <p:nvPr/>
        </p:nvSpPr>
        <p:spPr>
          <a:xfrm>
            <a:off x="18402301" y="5214146"/>
            <a:ext cx="472004" cy="41391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a:miter lim="400000"/>
          </a:ln>
        </p:spPr>
        <p:txBody>
          <a:bodyPr lIns="38100" tIns="38100" rIns="38100" bIns="38100" anchor="ctr"/>
          <a:lstStyle/>
          <a:p>
            <a:pPr defTabSz="457200">
              <a:lnSpc>
                <a:spcPct val="100000"/>
              </a:lnSpc>
              <a:spcBef>
                <a:spcPts val="0"/>
              </a:spcBef>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1" name="customer service…"/>
          <p:cNvSpPr txBox="1">
            <a:spLocks noGrp="1"/>
          </p:cNvSpPr>
          <p:nvPr>
            <p:ph type="body" sz="quarter" idx="13"/>
          </p:nvPr>
        </p:nvSpPr>
        <p:spPr>
          <a:xfrm>
            <a:off x="13739561" y="4330898"/>
            <a:ext cx="4165601" cy="3924301"/>
          </a:xfrm>
          <a:prstGeom prst="rect">
            <a:avLst/>
          </a:prstGeom>
        </p:spPr>
        <p:txBody>
          <a:bodyPr/>
          <a:lstStyle/>
          <a:p>
            <a:pPr marL="0" lvl="0" indent="0">
              <a:lnSpc>
                <a:spcPct val="90000"/>
              </a:lnSpc>
              <a:spcBef>
                <a:spcPts val="4500"/>
              </a:spcBef>
              <a:buClrTx/>
              <a:buSzTx/>
              <a:buNone/>
              <a:defRPr sz="2400" cap="all" spc="48"/>
            </a:pPr>
            <a:r>
              <a:rPr lang="en-US"/>
              <a:t>Click to edit Master text styles</a:t>
            </a:r>
          </a:p>
          <a:p>
            <a:pPr marL="0" lvl="1" indent="0">
              <a:lnSpc>
                <a:spcPct val="90000"/>
              </a:lnSpc>
              <a:spcBef>
                <a:spcPts val="4500"/>
              </a:spcBef>
              <a:buClrTx/>
              <a:buSzTx/>
              <a:buNone/>
              <a:defRPr sz="2400" cap="all" spc="48"/>
            </a:pPr>
            <a:r>
              <a:rPr lang="en-US"/>
              <a:t>Second level</a:t>
            </a:r>
          </a:p>
          <a:p>
            <a:pPr marL="0" lvl="2" indent="0">
              <a:lnSpc>
                <a:spcPct val="90000"/>
              </a:lnSpc>
              <a:spcBef>
                <a:spcPts val="4500"/>
              </a:spcBef>
              <a:buClrTx/>
              <a:buSzTx/>
              <a:buNone/>
              <a:defRPr sz="2400" cap="all" spc="48"/>
            </a:pPr>
            <a:r>
              <a:rPr lang="en-US"/>
              <a:t>Third level</a:t>
            </a:r>
          </a:p>
          <a:p>
            <a:pPr marL="0" lvl="3" indent="0">
              <a:lnSpc>
                <a:spcPct val="90000"/>
              </a:lnSpc>
              <a:spcBef>
                <a:spcPts val="4500"/>
              </a:spcBef>
              <a:buClrTx/>
              <a:buSzTx/>
              <a:buNone/>
              <a:defRPr sz="2400" cap="all" spc="48"/>
            </a:pPr>
            <a:r>
              <a:rPr lang="en-US"/>
              <a:t>Fourth level</a:t>
            </a:r>
          </a:p>
          <a:p>
            <a:pPr marL="0" lvl="4" indent="0">
              <a:lnSpc>
                <a:spcPct val="90000"/>
              </a:lnSpc>
              <a:spcBef>
                <a:spcPts val="4500"/>
              </a:spcBef>
              <a:buClrTx/>
              <a:buSzTx/>
              <a:buNone/>
              <a:defRPr sz="2400" cap="all" spc="48"/>
            </a:pPr>
            <a:r>
              <a:rPr lang="en-US"/>
              <a:t>Fifth level</a:t>
            </a:r>
            <a:endParaRPr/>
          </a:p>
        </p:txBody>
      </p:sp>
      <p:sp>
        <p:nvSpPr>
          <p:cNvPr id="122" name="Title Text"/>
          <p:cNvSpPr txBox="1">
            <a:spLocks noGrp="1"/>
          </p:cNvSpPr>
          <p:nvPr>
            <p:ph type="title"/>
          </p:nvPr>
        </p:nvSpPr>
        <p:spPr>
          <a:prstGeom prst="rect">
            <a:avLst/>
          </a:prstGeom>
        </p:spPr>
        <p:txBody>
          <a:bodyPr/>
          <a:lstStyle/>
          <a:p>
            <a:r>
              <a:rPr lang="en-US"/>
              <a:t>Click to edit Master title style</a:t>
            </a:r>
            <a:endParaRPr/>
          </a:p>
        </p:txBody>
      </p:sp>
      <p:sp>
        <p:nvSpPr>
          <p:cNvPr id="123" name="Body Level One…"/>
          <p:cNvSpPr txBox="1">
            <a:spLocks noGrp="1"/>
          </p:cNvSpPr>
          <p:nvPr>
            <p:ph type="body" sz="half" idx="1"/>
          </p:nvPr>
        </p:nvSpPr>
        <p:spPr>
          <a:xfrm>
            <a:off x="1473200" y="3657600"/>
            <a:ext cx="10172700" cy="8305800"/>
          </a:xfrm>
          <a:prstGeom prst="rect">
            <a:avLst/>
          </a:prstGeom>
        </p:spPr>
        <p:txBody>
          <a:bodyPr/>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4"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rvice List">
    <p:spTree>
      <p:nvGrpSpPr>
        <p:cNvPr id="1" name=""/>
        <p:cNvGrpSpPr/>
        <p:nvPr/>
      </p:nvGrpSpPr>
      <p:grpSpPr>
        <a:xfrm>
          <a:off x="0" y="0"/>
          <a:ext cx="0" cy="0"/>
          <a:chOff x="0" y="0"/>
          <a:chExt cx="0" cy="0"/>
        </a:xfrm>
      </p:grpSpPr>
      <p:grpSp>
        <p:nvGrpSpPr>
          <p:cNvPr id="133" name="Group"/>
          <p:cNvGrpSpPr/>
          <p:nvPr/>
        </p:nvGrpSpPr>
        <p:grpSpPr>
          <a:xfrm>
            <a:off x="15547131" y="2959100"/>
            <a:ext cx="4457701" cy="6159500"/>
            <a:chOff x="0" y="0"/>
            <a:chExt cx="4457700" cy="6159500"/>
          </a:xfrm>
        </p:grpSpPr>
        <p:sp>
          <p:nvSpPr>
            <p:cNvPr id="131" name="Shape"/>
            <p:cNvSpPr/>
            <p:nvPr/>
          </p:nvSpPr>
          <p:spPr>
            <a:xfrm>
              <a:off x="0" y="0"/>
              <a:ext cx="4457700" cy="6159500"/>
            </a:xfrm>
            <a:custGeom>
              <a:avLst/>
              <a:gdLst/>
              <a:ahLst/>
              <a:cxnLst>
                <a:cxn ang="0">
                  <a:pos x="wd2" y="hd2"/>
                </a:cxn>
                <a:cxn ang="5400000">
                  <a:pos x="wd2" y="hd2"/>
                </a:cxn>
                <a:cxn ang="10800000">
                  <a:pos x="wd2" y="hd2"/>
                </a:cxn>
                <a:cxn ang="16200000">
                  <a:pos x="wd2" y="hd2"/>
                </a:cxn>
              </a:cxnLst>
              <a:rect l="0" t="0" r="r" b="b"/>
              <a:pathLst>
                <a:path w="21600" h="21600" extrusionOk="0">
                  <a:moveTo>
                    <a:pt x="0" y="21251"/>
                  </a:moveTo>
                  <a:lnTo>
                    <a:pt x="0" y="349"/>
                  </a:lnTo>
                  <a:cubicBezTo>
                    <a:pt x="0" y="156"/>
                    <a:pt x="216" y="0"/>
                    <a:pt x="482" y="0"/>
                  </a:cubicBezTo>
                  <a:cubicBezTo>
                    <a:pt x="482" y="0"/>
                    <a:pt x="16208" y="0"/>
                    <a:pt x="21118" y="0"/>
                  </a:cubicBezTo>
                  <a:cubicBezTo>
                    <a:pt x="21407" y="0"/>
                    <a:pt x="21600" y="156"/>
                    <a:pt x="21600" y="349"/>
                  </a:cubicBezTo>
                  <a:lnTo>
                    <a:pt x="21600" y="21251"/>
                  </a:lnTo>
                  <a:cubicBezTo>
                    <a:pt x="21600" y="21444"/>
                    <a:pt x="21384" y="21600"/>
                    <a:pt x="21118" y="21600"/>
                  </a:cubicBezTo>
                  <a:lnTo>
                    <a:pt x="482" y="21600"/>
                  </a:lnTo>
                  <a:cubicBezTo>
                    <a:pt x="216" y="21600"/>
                    <a:pt x="0" y="21444"/>
                    <a:pt x="0" y="21251"/>
                  </a:cubicBezTo>
                  <a:lnTo>
                    <a:pt x="0" y="21251"/>
                  </a:lnTo>
                  <a:close/>
                </a:path>
              </a:pathLst>
            </a:custGeom>
            <a:solidFill>
              <a:srgbClr val="FFFFFF"/>
            </a:solidFill>
            <a:ln w="25400" cap="flat">
              <a:noFill/>
              <a:miter lim="400000"/>
            </a:ln>
            <a:effectLst>
              <a:outerShdw blurRad="127000" dist="25400" dir="5400000" rotWithShape="0">
                <a:srgbClr val="000000">
                  <a:alpha val="5000"/>
                </a:srgbClr>
              </a:outerShdw>
            </a:effectLst>
          </p:spPr>
          <p:txBody>
            <a:bodyPr wrap="square" lIns="50800" tIns="50800" rIns="50800" bIns="50800" numCol="1" anchor="ctr">
              <a:noAutofit/>
            </a:bodyPr>
            <a:lstStyle/>
            <a:p>
              <a:pPr defTabSz="800100">
                <a:lnSpc>
                  <a:spcPct val="100000"/>
                </a:lnSpc>
                <a:spcBef>
                  <a:spcPts val="0"/>
                </a:spcBef>
              </a:pPr>
              <a:endParaRPr/>
            </a:p>
          </p:txBody>
        </p:sp>
        <p:sp>
          <p:nvSpPr>
            <p:cNvPr id="132" name="Shape"/>
            <p:cNvSpPr/>
            <p:nvPr/>
          </p:nvSpPr>
          <p:spPr>
            <a:xfrm>
              <a:off x="26720" y="34473"/>
              <a:ext cx="4408920" cy="907811"/>
            </a:xfrm>
            <a:custGeom>
              <a:avLst/>
              <a:gdLst/>
              <a:ahLst/>
              <a:cxnLst>
                <a:cxn ang="0">
                  <a:pos x="wd2" y="hd2"/>
                </a:cxn>
                <a:cxn ang="5400000">
                  <a:pos x="wd2" y="hd2"/>
                </a:cxn>
                <a:cxn ang="10800000">
                  <a:pos x="wd2" y="hd2"/>
                </a:cxn>
                <a:cxn ang="16200000">
                  <a:pos x="wd2" y="hd2"/>
                </a:cxn>
              </a:cxnLst>
              <a:rect l="0" t="0" r="r" b="b"/>
              <a:pathLst>
                <a:path w="21600" h="21600" extrusionOk="0">
                  <a:moveTo>
                    <a:pt x="0" y="2371"/>
                  </a:moveTo>
                  <a:cubicBezTo>
                    <a:pt x="0" y="2371"/>
                    <a:pt x="0" y="18820"/>
                    <a:pt x="0" y="21600"/>
                  </a:cubicBezTo>
                  <a:cubicBezTo>
                    <a:pt x="2514" y="21600"/>
                    <a:pt x="16829" y="21593"/>
                    <a:pt x="21600" y="21593"/>
                  </a:cubicBezTo>
                  <a:cubicBezTo>
                    <a:pt x="21600" y="18950"/>
                    <a:pt x="21600" y="4634"/>
                    <a:pt x="21600" y="2371"/>
                  </a:cubicBezTo>
                  <a:cubicBezTo>
                    <a:pt x="21600" y="1062"/>
                    <a:pt x="21407" y="0"/>
                    <a:pt x="21118" y="0"/>
                  </a:cubicBezTo>
                  <a:cubicBezTo>
                    <a:pt x="16204" y="0"/>
                    <a:pt x="482" y="0"/>
                    <a:pt x="482" y="0"/>
                  </a:cubicBezTo>
                  <a:cubicBezTo>
                    <a:pt x="216" y="0"/>
                    <a:pt x="0" y="1062"/>
                    <a:pt x="0" y="2371"/>
                  </a:cubicBezTo>
                  <a:lnTo>
                    <a:pt x="0" y="2371"/>
                  </a:lnTo>
                  <a:close/>
                </a:path>
              </a:pathLst>
            </a:custGeom>
            <a:gradFill flip="none" rotWithShape="1">
              <a:gsLst>
                <a:gs pos="0">
                  <a:srgbClr val="FBFBFB"/>
                </a:gs>
                <a:gs pos="100000">
                  <a:srgbClr val="F5F5F5"/>
                </a:gs>
              </a:gsLst>
              <a:lin ang="5400000" scaled="0"/>
            </a:gradFill>
            <a:ln w="25400" cap="flat">
              <a:noFill/>
              <a:miter lim="400000"/>
            </a:ln>
            <a:effectLst/>
          </p:spPr>
          <p:txBody>
            <a:bodyPr wrap="square" lIns="50800" tIns="50800" rIns="50800" bIns="50800" numCol="1" anchor="ctr">
              <a:noAutofit/>
            </a:bodyPr>
            <a:lstStyle/>
            <a:p>
              <a:pPr defTabSz="800100">
                <a:lnSpc>
                  <a:spcPct val="100000"/>
                </a:lnSpc>
                <a:spcBef>
                  <a:spcPts val="0"/>
                </a:spcBef>
              </a:pPr>
              <a:endParaRPr/>
            </a:p>
          </p:txBody>
        </p:sp>
      </p:grpSp>
      <p:grpSp>
        <p:nvGrpSpPr>
          <p:cNvPr id="136" name="Group"/>
          <p:cNvGrpSpPr/>
          <p:nvPr/>
        </p:nvGrpSpPr>
        <p:grpSpPr>
          <a:xfrm>
            <a:off x="4382541" y="2959100"/>
            <a:ext cx="4457701" cy="6159500"/>
            <a:chOff x="0" y="0"/>
            <a:chExt cx="4457700" cy="6159500"/>
          </a:xfrm>
        </p:grpSpPr>
        <p:sp>
          <p:nvSpPr>
            <p:cNvPr id="134" name="Shape"/>
            <p:cNvSpPr/>
            <p:nvPr/>
          </p:nvSpPr>
          <p:spPr>
            <a:xfrm>
              <a:off x="0" y="0"/>
              <a:ext cx="4457700" cy="6159500"/>
            </a:xfrm>
            <a:custGeom>
              <a:avLst/>
              <a:gdLst/>
              <a:ahLst/>
              <a:cxnLst>
                <a:cxn ang="0">
                  <a:pos x="wd2" y="hd2"/>
                </a:cxn>
                <a:cxn ang="5400000">
                  <a:pos x="wd2" y="hd2"/>
                </a:cxn>
                <a:cxn ang="10800000">
                  <a:pos x="wd2" y="hd2"/>
                </a:cxn>
                <a:cxn ang="16200000">
                  <a:pos x="wd2" y="hd2"/>
                </a:cxn>
              </a:cxnLst>
              <a:rect l="0" t="0" r="r" b="b"/>
              <a:pathLst>
                <a:path w="21600" h="21600" extrusionOk="0">
                  <a:moveTo>
                    <a:pt x="0" y="21251"/>
                  </a:moveTo>
                  <a:lnTo>
                    <a:pt x="0" y="349"/>
                  </a:lnTo>
                  <a:cubicBezTo>
                    <a:pt x="0" y="156"/>
                    <a:pt x="216" y="0"/>
                    <a:pt x="482" y="0"/>
                  </a:cubicBezTo>
                  <a:cubicBezTo>
                    <a:pt x="482" y="0"/>
                    <a:pt x="16208" y="0"/>
                    <a:pt x="21118" y="0"/>
                  </a:cubicBezTo>
                  <a:cubicBezTo>
                    <a:pt x="21407" y="0"/>
                    <a:pt x="21600" y="156"/>
                    <a:pt x="21600" y="349"/>
                  </a:cubicBezTo>
                  <a:lnTo>
                    <a:pt x="21600" y="21251"/>
                  </a:lnTo>
                  <a:cubicBezTo>
                    <a:pt x="21600" y="21444"/>
                    <a:pt x="21384" y="21600"/>
                    <a:pt x="21118" y="21600"/>
                  </a:cubicBezTo>
                  <a:lnTo>
                    <a:pt x="482" y="21600"/>
                  </a:lnTo>
                  <a:cubicBezTo>
                    <a:pt x="216" y="21600"/>
                    <a:pt x="0" y="21444"/>
                    <a:pt x="0" y="21251"/>
                  </a:cubicBezTo>
                  <a:lnTo>
                    <a:pt x="0" y="21251"/>
                  </a:lnTo>
                  <a:close/>
                </a:path>
              </a:pathLst>
            </a:custGeom>
            <a:solidFill>
              <a:srgbClr val="FFFFFF"/>
            </a:solidFill>
            <a:ln w="25400" cap="flat">
              <a:noFill/>
              <a:miter lim="400000"/>
            </a:ln>
            <a:effectLst>
              <a:outerShdw blurRad="127000" dist="25400" dir="5400000" rotWithShape="0">
                <a:srgbClr val="000000">
                  <a:alpha val="5000"/>
                </a:srgbClr>
              </a:outerShdw>
            </a:effectLst>
          </p:spPr>
          <p:txBody>
            <a:bodyPr wrap="square" lIns="50800" tIns="50800" rIns="50800" bIns="50800" numCol="1" anchor="ctr">
              <a:noAutofit/>
            </a:bodyPr>
            <a:lstStyle/>
            <a:p>
              <a:pPr defTabSz="800100">
                <a:lnSpc>
                  <a:spcPct val="100000"/>
                </a:lnSpc>
                <a:spcBef>
                  <a:spcPts val="0"/>
                </a:spcBef>
              </a:pPr>
              <a:endParaRPr/>
            </a:p>
          </p:txBody>
        </p:sp>
        <p:sp>
          <p:nvSpPr>
            <p:cNvPr id="135" name="Shape"/>
            <p:cNvSpPr/>
            <p:nvPr/>
          </p:nvSpPr>
          <p:spPr>
            <a:xfrm>
              <a:off x="26720" y="34473"/>
              <a:ext cx="4408919" cy="907811"/>
            </a:xfrm>
            <a:custGeom>
              <a:avLst/>
              <a:gdLst/>
              <a:ahLst/>
              <a:cxnLst>
                <a:cxn ang="0">
                  <a:pos x="wd2" y="hd2"/>
                </a:cxn>
                <a:cxn ang="5400000">
                  <a:pos x="wd2" y="hd2"/>
                </a:cxn>
                <a:cxn ang="10800000">
                  <a:pos x="wd2" y="hd2"/>
                </a:cxn>
                <a:cxn ang="16200000">
                  <a:pos x="wd2" y="hd2"/>
                </a:cxn>
              </a:cxnLst>
              <a:rect l="0" t="0" r="r" b="b"/>
              <a:pathLst>
                <a:path w="21600" h="21600" extrusionOk="0">
                  <a:moveTo>
                    <a:pt x="0" y="2371"/>
                  </a:moveTo>
                  <a:cubicBezTo>
                    <a:pt x="0" y="2371"/>
                    <a:pt x="0" y="18820"/>
                    <a:pt x="0" y="21600"/>
                  </a:cubicBezTo>
                  <a:cubicBezTo>
                    <a:pt x="2882" y="21600"/>
                    <a:pt x="19008" y="21593"/>
                    <a:pt x="21600" y="21593"/>
                  </a:cubicBezTo>
                  <a:cubicBezTo>
                    <a:pt x="21600" y="18950"/>
                    <a:pt x="21600" y="4634"/>
                    <a:pt x="21600" y="2371"/>
                  </a:cubicBezTo>
                  <a:cubicBezTo>
                    <a:pt x="21600" y="1062"/>
                    <a:pt x="21407" y="0"/>
                    <a:pt x="21118" y="0"/>
                  </a:cubicBezTo>
                  <a:cubicBezTo>
                    <a:pt x="16204" y="0"/>
                    <a:pt x="482" y="0"/>
                    <a:pt x="482" y="0"/>
                  </a:cubicBezTo>
                  <a:cubicBezTo>
                    <a:pt x="216" y="0"/>
                    <a:pt x="0" y="1062"/>
                    <a:pt x="0" y="2371"/>
                  </a:cubicBezTo>
                  <a:lnTo>
                    <a:pt x="0" y="2371"/>
                  </a:lnTo>
                  <a:close/>
                </a:path>
              </a:pathLst>
            </a:custGeom>
            <a:gradFill flip="none" rotWithShape="1">
              <a:gsLst>
                <a:gs pos="0">
                  <a:srgbClr val="FBFBFB"/>
                </a:gs>
                <a:gs pos="100000">
                  <a:srgbClr val="F5F5F5"/>
                </a:gs>
              </a:gsLst>
              <a:lin ang="5400000" scaled="0"/>
            </a:gradFill>
            <a:ln w="25400" cap="flat">
              <a:noFill/>
              <a:miter lim="400000"/>
            </a:ln>
            <a:effectLst/>
          </p:spPr>
          <p:txBody>
            <a:bodyPr wrap="square" lIns="50800" tIns="50800" rIns="50800" bIns="50800" numCol="1" anchor="ctr">
              <a:noAutofit/>
            </a:bodyPr>
            <a:lstStyle/>
            <a:p>
              <a:pPr defTabSz="800100">
                <a:lnSpc>
                  <a:spcPct val="100000"/>
                </a:lnSpc>
                <a:spcBef>
                  <a:spcPts val="0"/>
                </a:spcBef>
              </a:pPr>
              <a:endParaRPr/>
            </a:p>
          </p:txBody>
        </p:sp>
      </p:grpSp>
      <p:grpSp>
        <p:nvGrpSpPr>
          <p:cNvPr id="139" name="Group"/>
          <p:cNvGrpSpPr/>
          <p:nvPr/>
        </p:nvGrpSpPr>
        <p:grpSpPr>
          <a:xfrm>
            <a:off x="9080500" y="2222500"/>
            <a:ext cx="6248400" cy="8001000"/>
            <a:chOff x="0" y="0"/>
            <a:chExt cx="6248400" cy="8001000"/>
          </a:xfrm>
        </p:grpSpPr>
        <p:sp>
          <p:nvSpPr>
            <p:cNvPr id="137" name="Shape"/>
            <p:cNvSpPr/>
            <p:nvPr/>
          </p:nvSpPr>
          <p:spPr>
            <a:xfrm>
              <a:off x="0" y="0"/>
              <a:ext cx="6248400" cy="8001000"/>
            </a:xfrm>
            <a:custGeom>
              <a:avLst/>
              <a:gdLst/>
              <a:ahLst/>
              <a:cxnLst>
                <a:cxn ang="0">
                  <a:pos x="wd2" y="hd2"/>
                </a:cxn>
                <a:cxn ang="5400000">
                  <a:pos x="wd2" y="hd2"/>
                </a:cxn>
                <a:cxn ang="10800000">
                  <a:pos x="wd2" y="hd2"/>
                </a:cxn>
                <a:cxn ang="16200000">
                  <a:pos x="wd2" y="hd2"/>
                </a:cxn>
              </a:cxnLst>
              <a:rect l="0" t="0" r="r" b="b"/>
              <a:pathLst>
                <a:path w="21600" h="21600" extrusionOk="0">
                  <a:moveTo>
                    <a:pt x="0" y="21251"/>
                  </a:moveTo>
                  <a:lnTo>
                    <a:pt x="0" y="349"/>
                  </a:lnTo>
                  <a:cubicBezTo>
                    <a:pt x="0" y="156"/>
                    <a:pt x="200" y="0"/>
                    <a:pt x="447" y="0"/>
                  </a:cubicBezTo>
                  <a:lnTo>
                    <a:pt x="21153" y="0"/>
                  </a:lnTo>
                  <a:cubicBezTo>
                    <a:pt x="21400" y="0"/>
                    <a:pt x="21600" y="156"/>
                    <a:pt x="21600" y="349"/>
                  </a:cubicBezTo>
                  <a:lnTo>
                    <a:pt x="21600" y="21251"/>
                  </a:lnTo>
                  <a:cubicBezTo>
                    <a:pt x="21600" y="21444"/>
                    <a:pt x="21400" y="21600"/>
                    <a:pt x="21153" y="21600"/>
                  </a:cubicBezTo>
                  <a:lnTo>
                    <a:pt x="447" y="21600"/>
                  </a:lnTo>
                  <a:cubicBezTo>
                    <a:pt x="200" y="21600"/>
                    <a:pt x="0" y="21444"/>
                    <a:pt x="0" y="21251"/>
                  </a:cubicBezTo>
                  <a:lnTo>
                    <a:pt x="0" y="21251"/>
                  </a:lnTo>
                  <a:close/>
                </a:path>
              </a:pathLst>
            </a:custGeom>
            <a:solidFill>
              <a:srgbClr val="FFFFFF"/>
            </a:solidFill>
            <a:ln w="25400" cap="flat">
              <a:noFill/>
              <a:miter lim="400000"/>
            </a:ln>
            <a:effectLst>
              <a:outerShdw blurRad="127000" dist="25400" dir="5400000" rotWithShape="0">
                <a:srgbClr val="000000">
                  <a:alpha val="5000"/>
                </a:srgbClr>
              </a:outerShdw>
            </a:effectLst>
          </p:spPr>
          <p:txBody>
            <a:bodyPr wrap="square" lIns="50800" tIns="50800" rIns="50800" bIns="50800" numCol="1" anchor="ctr">
              <a:noAutofit/>
            </a:bodyPr>
            <a:lstStyle/>
            <a:p>
              <a:pPr defTabSz="800100">
                <a:lnSpc>
                  <a:spcPct val="100000"/>
                </a:lnSpc>
                <a:spcBef>
                  <a:spcPts val="0"/>
                </a:spcBef>
              </a:pPr>
              <a:endParaRPr/>
            </a:p>
          </p:txBody>
        </p:sp>
        <p:sp>
          <p:nvSpPr>
            <p:cNvPr id="138" name="Shape"/>
            <p:cNvSpPr/>
            <p:nvPr/>
          </p:nvSpPr>
          <p:spPr>
            <a:xfrm>
              <a:off x="38100" y="38241"/>
              <a:ext cx="6184900" cy="1630320"/>
            </a:xfrm>
            <a:custGeom>
              <a:avLst/>
              <a:gdLst/>
              <a:ahLst/>
              <a:cxnLst>
                <a:cxn ang="0">
                  <a:pos x="wd2" y="hd2"/>
                </a:cxn>
                <a:cxn ang="5400000">
                  <a:pos x="wd2" y="hd2"/>
                </a:cxn>
                <a:cxn ang="10800000">
                  <a:pos x="wd2" y="hd2"/>
                </a:cxn>
                <a:cxn ang="16200000">
                  <a:pos x="wd2" y="hd2"/>
                </a:cxn>
              </a:cxnLst>
              <a:rect l="0" t="0" r="r" b="b"/>
              <a:pathLst>
                <a:path w="21600" h="21600" extrusionOk="0">
                  <a:moveTo>
                    <a:pt x="0" y="1715"/>
                  </a:moveTo>
                  <a:cubicBezTo>
                    <a:pt x="0" y="1715"/>
                    <a:pt x="0" y="19590"/>
                    <a:pt x="0" y="21600"/>
                  </a:cubicBezTo>
                  <a:cubicBezTo>
                    <a:pt x="1908" y="21600"/>
                    <a:pt x="17866" y="21595"/>
                    <a:pt x="21600" y="21595"/>
                  </a:cubicBezTo>
                  <a:cubicBezTo>
                    <a:pt x="21600" y="19684"/>
                    <a:pt x="21600" y="3351"/>
                    <a:pt x="21600" y="1715"/>
                  </a:cubicBezTo>
                  <a:cubicBezTo>
                    <a:pt x="21600" y="768"/>
                    <a:pt x="21400" y="0"/>
                    <a:pt x="21153" y="0"/>
                  </a:cubicBezTo>
                  <a:lnTo>
                    <a:pt x="447" y="0"/>
                  </a:lnTo>
                  <a:cubicBezTo>
                    <a:pt x="200" y="0"/>
                    <a:pt x="0" y="768"/>
                    <a:pt x="0" y="1715"/>
                  </a:cubicBezTo>
                  <a:lnTo>
                    <a:pt x="0" y="1715"/>
                  </a:lnTo>
                  <a:close/>
                </a:path>
              </a:pathLst>
            </a:custGeom>
            <a:gradFill flip="none" rotWithShape="1">
              <a:gsLst>
                <a:gs pos="0">
                  <a:srgbClr val="FBFBFB"/>
                </a:gs>
                <a:gs pos="100000">
                  <a:srgbClr val="F5F5F5"/>
                </a:gs>
              </a:gsLst>
              <a:lin ang="5400000" scaled="0"/>
            </a:gradFill>
            <a:ln w="25400" cap="flat">
              <a:noFill/>
              <a:miter lim="400000"/>
            </a:ln>
            <a:effectLst/>
          </p:spPr>
          <p:txBody>
            <a:bodyPr wrap="square" lIns="50800" tIns="50800" rIns="50800" bIns="50800" numCol="1" anchor="ctr">
              <a:noAutofit/>
            </a:bodyPr>
            <a:lstStyle/>
            <a:p>
              <a:pPr defTabSz="800100">
                <a:lnSpc>
                  <a:spcPct val="100000"/>
                </a:lnSpc>
                <a:spcBef>
                  <a:spcPts val="0"/>
                </a:spcBef>
              </a:pPr>
              <a:endParaRPr/>
            </a:p>
          </p:txBody>
        </p:sp>
      </p:grpSp>
      <p:sp>
        <p:nvSpPr>
          <p:cNvPr id="140" name="Luxe service plan"/>
          <p:cNvSpPr txBox="1">
            <a:spLocks noGrp="1"/>
          </p:cNvSpPr>
          <p:nvPr>
            <p:ph type="body" sz="quarter" idx="13"/>
          </p:nvPr>
        </p:nvSpPr>
        <p:spPr>
          <a:xfrm>
            <a:off x="9606932" y="2856557"/>
            <a:ext cx="5207001" cy="419101"/>
          </a:xfrm>
          <a:prstGeom prst="rect">
            <a:avLst/>
          </a:prstGeom>
        </p:spPr>
        <p:txBody>
          <a:bodyPr anchor="ctr"/>
          <a:lstStyle>
            <a:lvl1pPr marL="0" indent="0" algn="ctr" defTabSz="800100">
              <a:spcBef>
                <a:spcPts val="4400"/>
              </a:spcBef>
              <a:buClrTx/>
              <a:buSzTx/>
              <a:buNone/>
              <a:defRPr sz="2800" b="1" cap="all" spc="56">
                <a:latin typeface="Gill Sans"/>
                <a:ea typeface="Gill Sans"/>
                <a:cs typeface="Gill Sans"/>
                <a:sym typeface="Gill Sans"/>
              </a:defRPr>
            </a:lvl1pPr>
          </a:lstStyle>
          <a:p>
            <a:pPr lvl="0"/>
            <a:r>
              <a:rPr lang="en-US"/>
              <a:t>Click to edit Master text styles</a:t>
            </a:r>
          </a:p>
        </p:txBody>
      </p:sp>
      <p:sp>
        <p:nvSpPr>
          <p:cNvPr id="141" name="Shape"/>
          <p:cNvSpPr>
            <a:spLocks noGrp="1"/>
          </p:cNvSpPr>
          <p:nvPr>
            <p:ph type="body" sz="quarter" idx="14"/>
          </p:nvPr>
        </p:nvSpPr>
        <p:spPr>
          <a:xfrm>
            <a:off x="7912379" y="8059072"/>
            <a:ext cx="415737"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2" name="Shape"/>
          <p:cNvSpPr>
            <a:spLocks noGrp="1"/>
          </p:cNvSpPr>
          <p:nvPr>
            <p:ph type="body" sz="quarter" idx="15"/>
          </p:nvPr>
        </p:nvSpPr>
        <p:spPr>
          <a:xfrm>
            <a:off x="19075679" y="8059072"/>
            <a:ext cx="415736"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3" name="Shape"/>
          <p:cNvSpPr>
            <a:spLocks noGrp="1"/>
          </p:cNvSpPr>
          <p:nvPr>
            <p:ph type="body" sz="quarter" idx="16"/>
          </p:nvPr>
        </p:nvSpPr>
        <p:spPr>
          <a:xfrm>
            <a:off x="7912379" y="4488508"/>
            <a:ext cx="415737"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4" name="Basic"/>
          <p:cNvSpPr txBox="1">
            <a:spLocks noGrp="1"/>
          </p:cNvSpPr>
          <p:nvPr>
            <p:ph type="body" sz="quarter" idx="17"/>
          </p:nvPr>
        </p:nvSpPr>
        <p:spPr>
          <a:xfrm>
            <a:off x="5001233" y="3289742"/>
            <a:ext cx="3213101" cy="317501"/>
          </a:xfrm>
          <a:prstGeom prst="rect">
            <a:avLst/>
          </a:prstGeom>
        </p:spPr>
        <p:txBody>
          <a:bodyPr anchor="ctr"/>
          <a:lstStyle>
            <a:lvl1pPr marL="0" indent="0" algn="ctr" defTabSz="800100">
              <a:spcBef>
                <a:spcPts val="4400"/>
              </a:spcBef>
              <a:buClrTx/>
              <a:buSzTx/>
              <a:buNone/>
              <a:defRPr sz="2200" b="1" cap="all" spc="44">
                <a:latin typeface="Gill Sans"/>
                <a:ea typeface="Gill Sans"/>
                <a:cs typeface="Gill Sans"/>
                <a:sym typeface="Gill Sans"/>
              </a:defRPr>
            </a:lvl1pPr>
          </a:lstStyle>
          <a:p>
            <a:pPr lvl="0"/>
            <a:r>
              <a:rPr lang="en-US"/>
              <a:t>Click to edit Master text styles</a:t>
            </a:r>
          </a:p>
        </p:txBody>
      </p:sp>
      <p:sp>
        <p:nvSpPr>
          <p:cNvPr id="145" name="Shape"/>
          <p:cNvSpPr>
            <a:spLocks noGrp="1"/>
          </p:cNvSpPr>
          <p:nvPr>
            <p:ph type="body" sz="quarter" idx="18"/>
          </p:nvPr>
        </p:nvSpPr>
        <p:spPr>
          <a:xfrm>
            <a:off x="14249399" y="6771617"/>
            <a:ext cx="457201" cy="406401"/>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6223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6" name="prime"/>
          <p:cNvSpPr txBox="1">
            <a:spLocks noGrp="1"/>
          </p:cNvSpPr>
          <p:nvPr>
            <p:ph type="body" sz="quarter" idx="19"/>
          </p:nvPr>
        </p:nvSpPr>
        <p:spPr>
          <a:xfrm>
            <a:off x="16163542" y="3289742"/>
            <a:ext cx="3213101" cy="317501"/>
          </a:xfrm>
          <a:prstGeom prst="rect">
            <a:avLst/>
          </a:prstGeom>
        </p:spPr>
        <p:txBody>
          <a:bodyPr anchor="ctr"/>
          <a:lstStyle>
            <a:lvl1pPr marL="0" indent="0" algn="ctr" defTabSz="800100">
              <a:spcBef>
                <a:spcPts val="4400"/>
              </a:spcBef>
              <a:buClrTx/>
              <a:buSzTx/>
              <a:buNone/>
              <a:defRPr sz="2200" b="1" cap="all" spc="44">
                <a:latin typeface="Gill Sans"/>
                <a:ea typeface="Gill Sans"/>
                <a:cs typeface="Gill Sans"/>
                <a:sym typeface="Gill Sans"/>
              </a:defRPr>
            </a:lvl1pPr>
          </a:lstStyle>
          <a:p>
            <a:pPr lvl="0"/>
            <a:r>
              <a:rPr lang="en-US"/>
              <a:t>Click to edit Master text styles</a:t>
            </a:r>
          </a:p>
        </p:txBody>
      </p:sp>
      <p:sp>
        <p:nvSpPr>
          <p:cNvPr id="147" name="Shape"/>
          <p:cNvSpPr>
            <a:spLocks noGrp="1"/>
          </p:cNvSpPr>
          <p:nvPr>
            <p:ph type="body" sz="quarter" idx="20"/>
          </p:nvPr>
        </p:nvSpPr>
        <p:spPr>
          <a:xfrm>
            <a:off x="7912379" y="5398667"/>
            <a:ext cx="415737"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8" name="Shape"/>
          <p:cNvSpPr>
            <a:spLocks noGrp="1"/>
          </p:cNvSpPr>
          <p:nvPr>
            <p:ph type="body" sz="quarter" idx="21"/>
          </p:nvPr>
        </p:nvSpPr>
        <p:spPr>
          <a:xfrm>
            <a:off x="14249399" y="9028844"/>
            <a:ext cx="457201" cy="406401"/>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6223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49" name="Shape"/>
          <p:cNvSpPr>
            <a:spLocks noGrp="1"/>
          </p:cNvSpPr>
          <p:nvPr>
            <p:ph type="body" sz="quarter" idx="22"/>
          </p:nvPr>
        </p:nvSpPr>
        <p:spPr>
          <a:xfrm>
            <a:off x="19075679" y="5398667"/>
            <a:ext cx="415736"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0" name="Vivamus sagittis…"/>
          <p:cNvSpPr txBox="1">
            <a:spLocks noGrp="1"/>
          </p:cNvSpPr>
          <p:nvPr>
            <p:ph type="body" sz="quarter" idx="23"/>
          </p:nvPr>
        </p:nvSpPr>
        <p:spPr>
          <a:xfrm>
            <a:off x="16042630" y="4248115"/>
            <a:ext cx="2540001" cy="4381501"/>
          </a:xfrm>
          <a:prstGeom prst="rect">
            <a:avLst/>
          </a:prstGeom>
        </p:spPr>
        <p:txBody>
          <a:bodyPr anchor="ctr"/>
          <a:lstStyle/>
          <a:p>
            <a:pPr marL="0" lvl="0" indent="0" defTabSz="800100">
              <a:spcBef>
                <a:spcPts val="2900"/>
              </a:spcBef>
              <a:buClrTx/>
              <a:buSzTx/>
              <a:buNone/>
              <a:defRPr sz="2800" spc="-28"/>
            </a:pPr>
            <a:r>
              <a:rPr lang="en-US"/>
              <a:t>Click to edit Master text styles</a:t>
            </a:r>
          </a:p>
          <a:p>
            <a:pPr marL="0" lvl="1" indent="0" defTabSz="800100">
              <a:spcBef>
                <a:spcPts val="2900"/>
              </a:spcBef>
              <a:buClrTx/>
              <a:buSzTx/>
              <a:buNone/>
              <a:defRPr sz="2800" spc="-28"/>
            </a:pPr>
            <a:r>
              <a:rPr lang="en-US"/>
              <a:t>Second level</a:t>
            </a:r>
          </a:p>
          <a:p>
            <a:pPr marL="0" lvl="2" indent="0" defTabSz="800100">
              <a:spcBef>
                <a:spcPts val="2900"/>
              </a:spcBef>
              <a:buClrTx/>
              <a:buSzTx/>
              <a:buNone/>
              <a:defRPr sz="2800" spc="-28"/>
            </a:pPr>
            <a:r>
              <a:rPr lang="en-US"/>
              <a:t>Third level</a:t>
            </a:r>
          </a:p>
          <a:p>
            <a:pPr marL="0" lvl="3" indent="0" defTabSz="800100">
              <a:spcBef>
                <a:spcPts val="2900"/>
              </a:spcBef>
              <a:buClrTx/>
              <a:buSzTx/>
              <a:buNone/>
              <a:defRPr sz="2800" spc="-28"/>
            </a:pPr>
            <a:r>
              <a:rPr lang="en-US"/>
              <a:t>Fourth level</a:t>
            </a:r>
          </a:p>
          <a:p>
            <a:pPr marL="0" lvl="4" indent="0" defTabSz="800100">
              <a:spcBef>
                <a:spcPts val="2900"/>
              </a:spcBef>
              <a:buClrTx/>
              <a:buSzTx/>
              <a:buNone/>
              <a:defRPr sz="2800" spc="-28"/>
            </a:pPr>
            <a:r>
              <a:rPr lang="en-US"/>
              <a:t>Fifth level</a:t>
            </a:r>
            <a:endParaRPr/>
          </a:p>
        </p:txBody>
      </p:sp>
      <p:sp>
        <p:nvSpPr>
          <p:cNvPr id="151" name="Shape"/>
          <p:cNvSpPr>
            <a:spLocks noGrp="1"/>
          </p:cNvSpPr>
          <p:nvPr>
            <p:ph type="body" sz="quarter" idx="24"/>
          </p:nvPr>
        </p:nvSpPr>
        <p:spPr>
          <a:xfrm>
            <a:off x="14249399" y="5643004"/>
            <a:ext cx="457201" cy="406401"/>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6223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2" name="Shape"/>
          <p:cNvSpPr>
            <a:spLocks noGrp="1"/>
          </p:cNvSpPr>
          <p:nvPr>
            <p:ph type="body" sz="quarter" idx="25"/>
          </p:nvPr>
        </p:nvSpPr>
        <p:spPr>
          <a:xfrm>
            <a:off x="19075679" y="7169608"/>
            <a:ext cx="415736" cy="36643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3" name="Shape"/>
          <p:cNvSpPr>
            <a:spLocks noGrp="1"/>
          </p:cNvSpPr>
          <p:nvPr>
            <p:ph type="body" sz="quarter" idx="26"/>
          </p:nvPr>
        </p:nvSpPr>
        <p:spPr>
          <a:xfrm>
            <a:off x="19075679" y="4488508"/>
            <a:ext cx="415736"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4" name="Vivamus sagittis…"/>
          <p:cNvSpPr txBox="1">
            <a:spLocks noGrp="1"/>
          </p:cNvSpPr>
          <p:nvPr>
            <p:ph type="body" sz="quarter" idx="27"/>
          </p:nvPr>
        </p:nvSpPr>
        <p:spPr>
          <a:xfrm>
            <a:off x="9715500" y="4064000"/>
            <a:ext cx="3810000" cy="5676900"/>
          </a:xfrm>
          <a:prstGeom prst="rect">
            <a:avLst/>
          </a:prstGeom>
        </p:spPr>
        <p:txBody>
          <a:bodyPr anchor="ctr"/>
          <a:lstStyle/>
          <a:p>
            <a:pPr marL="0" lvl="0" indent="0" defTabSz="800100">
              <a:spcBef>
                <a:spcPts val="3800"/>
              </a:spcBef>
              <a:buClrTx/>
              <a:buSzTx/>
              <a:buNone/>
              <a:defRPr sz="3400" spc="-34"/>
            </a:pPr>
            <a:r>
              <a:rPr lang="en-US"/>
              <a:t>Click to edit Master text styles</a:t>
            </a:r>
          </a:p>
          <a:p>
            <a:pPr marL="0" lvl="1" indent="0" defTabSz="800100">
              <a:spcBef>
                <a:spcPts val="3800"/>
              </a:spcBef>
              <a:buClrTx/>
              <a:buSzTx/>
              <a:buNone/>
              <a:defRPr sz="3400" spc="-34"/>
            </a:pPr>
            <a:r>
              <a:rPr lang="en-US"/>
              <a:t>Second level</a:t>
            </a:r>
          </a:p>
          <a:p>
            <a:pPr marL="0" lvl="2" indent="0" defTabSz="800100">
              <a:spcBef>
                <a:spcPts val="3800"/>
              </a:spcBef>
              <a:buClrTx/>
              <a:buSzTx/>
              <a:buNone/>
              <a:defRPr sz="3400" spc="-34"/>
            </a:pPr>
            <a:r>
              <a:rPr lang="en-US"/>
              <a:t>Third level</a:t>
            </a:r>
          </a:p>
          <a:p>
            <a:pPr marL="0" lvl="3" indent="0" defTabSz="800100">
              <a:spcBef>
                <a:spcPts val="3800"/>
              </a:spcBef>
              <a:buClrTx/>
              <a:buSzTx/>
              <a:buNone/>
              <a:defRPr sz="3400" spc="-34"/>
            </a:pPr>
            <a:r>
              <a:rPr lang="en-US"/>
              <a:t>Fourth level</a:t>
            </a:r>
          </a:p>
          <a:p>
            <a:pPr marL="0" lvl="4" indent="0" defTabSz="800100">
              <a:spcBef>
                <a:spcPts val="3800"/>
              </a:spcBef>
              <a:buClrTx/>
              <a:buSzTx/>
              <a:buNone/>
              <a:defRPr sz="3400" spc="-34"/>
            </a:pPr>
            <a:r>
              <a:rPr lang="en-US"/>
              <a:t>Fifth level</a:t>
            </a:r>
            <a:endParaRPr/>
          </a:p>
        </p:txBody>
      </p:sp>
      <p:sp>
        <p:nvSpPr>
          <p:cNvPr id="155" name="Shape"/>
          <p:cNvSpPr>
            <a:spLocks noGrp="1"/>
          </p:cNvSpPr>
          <p:nvPr>
            <p:ph type="body" sz="quarter" idx="28"/>
          </p:nvPr>
        </p:nvSpPr>
        <p:spPr>
          <a:xfrm>
            <a:off x="14249399" y="4514390"/>
            <a:ext cx="457201" cy="406401"/>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6223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6" name="Shape"/>
          <p:cNvSpPr>
            <a:spLocks noGrp="1"/>
          </p:cNvSpPr>
          <p:nvPr>
            <p:ph type="body" sz="quarter" idx="29"/>
          </p:nvPr>
        </p:nvSpPr>
        <p:spPr>
          <a:xfrm>
            <a:off x="7912379" y="6288132"/>
            <a:ext cx="415737"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7" name="Shape"/>
          <p:cNvSpPr>
            <a:spLocks noGrp="1"/>
          </p:cNvSpPr>
          <p:nvPr>
            <p:ph type="body" sz="quarter" idx="30"/>
          </p:nvPr>
        </p:nvSpPr>
        <p:spPr>
          <a:xfrm>
            <a:off x="7912379" y="7169608"/>
            <a:ext cx="415737" cy="366439"/>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ln w="50800">
            <a:solidFill>
              <a:srgbClr val="FB5642"/>
            </a:solidFill>
          </a:ln>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8" name="Shape"/>
          <p:cNvSpPr>
            <a:spLocks noGrp="1"/>
          </p:cNvSpPr>
          <p:nvPr>
            <p:ph type="body" sz="quarter" idx="31"/>
          </p:nvPr>
        </p:nvSpPr>
        <p:spPr>
          <a:xfrm>
            <a:off x="19075679" y="6288132"/>
            <a:ext cx="415736" cy="366438"/>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457200">
              <a:lnSpc>
                <a:spcPct val="100000"/>
              </a:lnSpc>
              <a:spcBef>
                <a:spcPts val="0"/>
              </a:spcBef>
              <a:buClrTx/>
              <a:buSzTx/>
              <a:buNone/>
              <a:defRPr sz="2800" spc="-28">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59" name="Shape"/>
          <p:cNvSpPr>
            <a:spLocks noGrp="1"/>
          </p:cNvSpPr>
          <p:nvPr>
            <p:ph type="body" sz="quarter" idx="32"/>
          </p:nvPr>
        </p:nvSpPr>
        <p:spPr>
          <a:xfrm>
            <a:off x="14249399" y="7900230"/>
            <a:ext cx="457201" cy="406401"/>
          </a:xfrm>
          <a:custGeom>
            <a:avLst/>
            <a:gdLst/>
            <a:ahLst/>
            <a:cxnLst>
              <a:cxn ang="0">
                <a:pos x="wd2" y="hd2"/>
              </a:cxn>
              <a:cxn ang="5400000">
                <a:pos x="wd2" y="hd2"/>
              </a:cxn>
              <a:cxn ang="10800000">
                <a:pos x="wd2" y="hd2"/>
              </a:cxn>
              <a:cxn ang="16200000">
                <a:pos x="wd2" y="hd2"/>
              </a:cxn>
            </a:cxnLst>
            <a:rect l="0" t="0" r="r" b="b"/>
            <a:pathLst>
              <a:path w="16678" h="20437" extrusionOk="0">
                <a:moveTo>
                  <a:pt x="13521" y="496"/>
                </a:moveTo>
                <a:cubicBezTo>
                  <a:pt x="10359" y="-1163"/>
                  <a:pt x="8405" y="1868"/>
                  <a:pt x="8339" y="1972"/>
                </a:cubicBezTo>
                <a:cubicBezTo>
                  <a:pt x="8273" y="1868"/>
                  <a:pt x="6319" y="-1163"/>
                  <a:pt x="3157" y="496"/>
                </a:cubicBezTo>
                <a:cubicBezTo>
                  <a:pt x="-1120" y="2739"/>
                  <a:pt x="-2461" y="13090"/>
                  <a:pt x="8337" y="20434"/>
                </a:cubicBezTo>
                <a:lnTo>
                  <a:pt x="8337" y="20437"/>
                </a:lnTo>
                <a:cubicBezTo>
                  <a:pt x="8338" y="20437"/>
                  <a:pt x="8338" y="20436"/>
                  <a:pt x="8339" y="20436"/>
                </a:cubicBezTo>
                <a:cubicBezTo>
                  <a:pt x="8340" y="20436"/>
                  <a:pt x="8340" y="20437"/>
                  <a:pt x="8341" y="20437"/>
                </a:cubicBezTo>
                <a:lnTo>
                  <a:pt x="8341" y="20434"/>
                </a:lnTo>
                <a:cubicBezTo>
                  <a:pt x="19139" y="13090"/>
                  <a:pt x="17798" y="2739"/>
                  <a:pt x="13521" y="496"/>
                </a:cubicBezTo>
                <a:close/>
              </a:path>
            </a:pathLst>
          </a:custGeom>
          <a:solidFill>
            <a:srgbClr val="FB5642"/>
          </a:solidFill>
          <a:ln w="25400"/>
        </p:spPr>
        <p:txBody>
          <a:bodyPr lIns="38100" tIns="38100" rIns="38100" bIns="38100" anchor="ctr">
            <a:noAutofit/>
          </a:bodyPr>
          <a:lstStyle/>
          <a:p>
            <a:pPr marL="0" lvl="0" indent="0" algn="ctr" defTabSz="622300">
              <a:lnSpc>
                <a:spcPct val="100000"/>
              </a:lnSpc>
              <a:spcBef>
                <a:spcPts val="0"/>
              </a:spcBef>
              <a:buClrTx/>
              <a:buSzTx/>
              <a:buNone/>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lang="en-US"/>
              <a:t>Click to edit Master text styles</a:t>
            </a:r>
          </a:p>
        </p:txBody>
      </p:sp>
      <p:sp>
        <p:nvSpPr>
          <p:cNvPr id="160" name="Vivamus sagittis…"/>
          <p:cNvSpPr txBox="1">
            <a:spLocks noGrp="1"/>
          </p:cNvSpPr>
          <p:nvPr>
            <p:ph type="body" sz="quarter" idx="33"/>
          </p:nvPr>
        </p:nvSpPr>
        <p:spPr>
          <a:xfrm>
            <a:off x="4879330" y="4248115"/>
            <a:ext cx="2540001" cy="4381501"/>
          </a:xfrm>
          <a:prstGeom prst="rect">
            <a:avLst/>
          </a:prstGeom>
        </p:spPr>
        <p:txBody>
          <a:bodyPr anchor="ctr"/>
          <a:lstStyle/>
          <a:p>
            <a:pPr marL="0" lvl="0" indent="0" defTabSz="800100">
              <a:spcBef>
                <a:spcPts val="2900"/>
              </a:spcBef>
              <a:buClrTx/>
              <a:buSzTx/>
              <a:buNone/>
              <a:defRPr sz="2800" spc="-28"/>
            </a:pPr>
            <a:r>
              <a:rPr lang="en-US"/>
              <a:t>Click to edit Master text styles</a:t>
            </a:r>
          </a:p>
          <a:p>
            <a:pPr marL="0" lvl="1" indent="0" defTabSz="800100">
              <a:spcBef>
                <a:spcPts val="2900"/>
              </a:spcBef>
              <a:buClrTx/>
              <a:buSzTx/>
              <a:buNone/>
              <a:defRPr sz="2800" spc="-28"/>
            </a:pPr>
            <a:r>
              <a:rPr lang="en-US"/>
              <a:t>Second level</a:t>
            </a:r>
          </a:p>
          <a:p>
            <a:pPr marL="0" lvl="2" indent="0" defTabSz="800100">
              <a:spcBef>
                <a:spcPts val="2900"/>
              </a:spcBef>
              <a:buClrTx/>
              <a:buSzTx/>
              <a:buNone/>
              <a:defRPr sz="2800" spc="-28"/>
            </a:pPr>
            <a:r>
              <a:rPr lang="en-US"/>
              <a:t>Third level</a:t>
            </a:r>
          </a:p>
          <a:p>
            <a:pPr marL="0" lvl="3" indent="0" defTabSz="800100">
              <a:spcBef>
                <a:spcPts val="2900"/>
              </a:spcBef>
              <a:buClrTx/>
              <a:buSzTx/>
              <a:buNone/>
              <a:defRPr sz="2800" spc="-28"/>
            </a:pPr>
            <a:r>
              <a:rPr lang="en-US"/>
              <a:t>Fourth level</a:t>
            </a:r>
          </a:p>
          <a:p>
            <a:pPr marL="0" lvl="4" indent="0" defTabSz="800100">
              <a:spcBef>
                <a:spcPts val="2900"/>
              </a:spcBef>
              <a:buClrTx/>
              <a:buSzTx/>
              <a:buNone/>
              <a:defRPr sz="2800" spc="-28"/>
            </a:pPr>
            <a:r>
              <a:rPr lang="en-US"/>
              <a:t>Fifth level</a:t>
            </a:r>
            <a:endParaRPr/>
          </a:p>
        </p:txBody>
      </p:sp>
      <p:sp>
        <p:nvSpPr>
          <p:cNvPr id="161"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tegory Descriptions">
    <p:spTree>
      <p:nvGrpSpPr>
        <p:cNvPr id="1" name=""/>
        <p:cNvGrpSpPr/>
        <p:nvPr/>
      </p:nvGrpSpPr>
      <p:grpSpPr>
        <a:xfrm>
          <a:off x="0" y="0"/>
          <a:ext cx="0" cy="0"/>
          <a:chOff x="0" y="0"/>
          <a:chExt cx="0" cy="0"/>
        </a:xfrm>
      </p:grpSpPr>
      <p:sp>
        <p:nvSpPr>
          <p:cNvPr id="168" name="17 bars Morbi leo risus, porta consectetur ac, vestibulum at eros. Lorem ipsum dolor sit amet, consectetur adipiscing elit. Vestibulum id ligula porta felis euismod semper.…"/>
          <p:cNvSpPr txBox="1">
            <a:spLocks noGrp="1"/>
          </p:cNvSpPr>
          <p:nvPr>
            <p:ph type="body" idx="13"/>
          </p:nvPr>
        </p:nvSpPr>
        <p:spPr>
          <a:xfrm>
            <a:off x="1473200" y="5715000"/>
            <a:ext cx="21437600" cy="6248400"/>
          </a:xfrm>
          <a:prstGeom prst="rect">
            <a:avLst/>
          </a:prstGeom>
        </p:spPr>
        <p:txBody>
          <a:bodyPr numCol="3" spcCol="1071880"/>
          <a:lstStyle/>
          <a:p>
            <a:pPr marL="0" lvl="0" indent="0">
              <a:buClrTx/>
              <a:buSzTx/>
              <a:buNone/>
            </a:pPr>
            <a:r>
              <a:rPr lang="en-US" b="1">
                <a:solidFill>
                  <a:srgbClr val="F85647"/>
                </a:solidFill>
                <a:latin typeface="Gill Sans"/>
                <a:cs typeface="Gill Sans"/>
                <a:sym typeface="Gill Sans"/>
              </a:rPr>
              <a:t>Click to edit Master text styles</a:t>
            </a:r>
          </a:p>
          <a:p>
            <a:pPr marL="0" lvl="1" indent="0">
              <a:buClrTx/>
              <a:buSzTx/>
              <a:buNone/>
            </a:pPr>
            <a:r>
              <a:rPr lang="en-US" b="1">
                <a:solidFill>
                  <a:srgbClr val="F85647"/>
                </a:solidFill>
                <a:latin typeface="Gill Sans"/>
                <a:cs typeface="Gill Sans"/>
                <a:sym typeface="Gill Sans"/>
              </a:rPr>
              <a:t>Second level</a:t>
            </a:r>
          </a:p>
          <a:p>
            <a:pPr marL="0" lvl="2" indent="0">
              <a:buClrTx/>
              <a:buSzTx/>
              <a:buNone/>
            </a:pPr>
            <a:r>
              <a:rPr lang="en-US" b="1">
                <a:solidFill>
                  <a:srgbClr val="F85647"/>
                </a:solidFill>
                <a:latin typeface="Gill Sans"/>
                <a:cs typeface="Gill Sans"/>
                <a:sym typeface="Gill Sans"/>
              </a:rPr>
              <a:t>Third level</a:t>
            </a:r>
          </a:p>
        </p:txBody>
      </p:sp>
      <p:sp>
        <p:nvSpPr>
          <p:cNvPr id="169" name="Image"/>
          <p:cNvSpPr>
            <a:spLocks noGrp="1"/>
          </p:cNvSpPr>
          <p:nvPr>
            <p:ph type="pic" sz="quarter" idx="14"/>
          </p:nvPr>
        </p:nvSpPr>
        <p:spPr>
          <a:xfrm>
            <a:off x="4152900" y="3594100"/>
            <a:ext cx="1074616" cy="1397000"/>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70" name="Image"/>
          <p:cNvSpPr>
            <a:spLocks noGrp="1"/>
          </p:cNvSpPr>
          <p:nvPr>
            <p:ph type="pic" sz="quarter" idx="15"/>
          </p:nvPr>
        </p:nvSpPr>
        <p:spPr>
          <a:xfrm>
            <a:off x="19304000" y="3441700"/>
            <a:ext cx="787400" cy="1539010"/>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71" name="Image"/>
          <p:cNvSpPr>
            <a:spLocks noGrp="1"/>
          </p:cNvSpPr>
          <p:nvPr>
            <p:ph type="pic" sz="quarter" idx="16"/>
          </p:nvPr>
        </p:nvSpPr>
        <p:spPr>
          <a:xfrm>
            <a:off x="11696700" y="3594100"/>
            <a:ext cx="1003300" cy="1397454"/>
          </a:xfrm>
          <a:prstGeom prst="rect">
            <a:avLst/>
          </a:prstGeom>
        </p:spPr>
        <p:txBody>
          <a:bodyPr lIns="91439" tIns="45719" rIns="91439" bIns="45719">
            <a:noAutofit/>
          </a:bodyPr>
          <a:lstStyle>
            <a:lvl1pPr marL="0" indent="0">
              <a:buFontTx/>
              <a:buNone/>
              <a:defRPr/>
            </a:lvl1pPr>
          </a:lstStyle>
          <a:p>
            <a:r>
              <a:rPr lang="en-US"/>
              <a:t>Click icon to add picture</a:t>
            </a:r>
            <a:endParaRPr dirty="0"/>
          </a:p>
        </p:txBody>
      </p:sp>
      <p:sp>
        <p:nvSpPr>
          <p:cNvPr id="172" name="Title Text"/>
          <p:cNvSpPr txBox="1">
            <a:spLocks noGrp="1"/>
          </p:cNvSpPr>
          <p:nvPr>
            <p:ph type="title"/>
          </p:nvPr>
        </p:nvSpPr>
        <p:spPr>
          <a:prstGeom prst="rect">
            <a:avLst/>
          </a:prstGeom>
        </p:spPr>
        <p:txBody>
          <a:bodyPr/>
          <a:lstStyle/>
          <a:p>
            <a:r>
              <a:rPr lang="en-US"/>
              <a:t>Click to edit Master title style</a:t>
            </a:r>
            <a:endParaRPr/>
          </a:p>
        </p:txBody>
      </p:sp>
      <p:sp>
        <p:nvSpPr>
          <p:cNvPr id="173" name="Slide Number"/>
          <p:cNvSpPr txBox="1">
            <a:spLocks noGrp="1"/>
          </p:cNvSpPr>
          <p:nvPr>
            <p:ph type="sldNum" sz="quarter" idx="2"/>
          </p:nvPr>
        </p:nvSpPr>
        <p:spPr>
          <a:xfrm>
            <a:off x="12052269" y="12319000"/>
            <a:ext cx="303277" cy="3175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D1CF"/>
        </a:solidFill>
        <a:effectLst/>
      </p:bgPr>
    </p:bg>
    <p:spTree>
      <p:nvGrpSpPr>
        <p:cNvPr id="1" name=""/>
        <p:cNvGrpSpPr/>
        <p:nvPr/>
      </p:nvGrpSpPr>
      <p:grpSpPr>
        <a:xfrm>
          <a:off x="0" y="0"/>
          <a:ext cx="0" cy="0"/>
          <a:chOff x="0" y="0"/>
          <a:chExt cx="0" cy="0"/>
        </a:xfrm>
      </p:grpSpPr>
      <p:grpSp>
        <p:nvGrpSpPr>
          <p:cNvPr id="4" name="Group"/>
          <p:cNvGrpSpPr/>
          <p:nvPr/>
        </p:nvGrpSpPr>
        <p:grpSpPr>
          <a:xfrm>
            <a:off x="0" y="12052300"/>
            <a:ext cx="24384000" cy="1663700"/>
            <a:chOff x="0" y="0"/>
            <a:chExt cx="24384000" cy="1663700"/>
          </a:xfrm>
        </p:grpSpPr>
        <p:sp>
          <p:nvSpPr>
            <p:cNvPr id="2" name="Rectangle"/>
            <p:cNvSpPr/>
            <p:nvPr/>
          </p:nvSpPr>
          <p:spPr>
            <a:xfrm>
              <a:off x="0" y="685800"/>
              <a:ext cx="24384000" cy="977900"/>
            </a:xfrm>
            <a:prstGeom prst="rect">
              <a:avLst/>
            </a:prstGeom>
            <a:solidFill>
              <a:srgbClr val="9EACB8"/>
            </a:solidFill>
            <a:ln w="25400" cap="flat">
              <a:noFill/>
              <a:miter lim="400000"/>
            </a:ln>
            <a:effectLst/>
          </p:spPr>
          <p:txBody>
            <a:bodyPr wrap="square" lIns="50800" tIns="50800" rIns="50800" bIns="50800" numCol="1" anchor="ctr">
              <a:noAutofit/>
            </a:bodyPr>
            <a:lstStyle/>
            <a:p>
              <a:pPr>
                <a:lnSpc>
                  <a:spcPct val="100000"/>
                </a:lnSpc>
                <a:spcBef>
                  <a:spcPts val="0"/>
                </a:spcBef>
              </a:pPr>
              <a:endParaRPr/>
            </a:p>
          </p:txBody>
        </p:sp>
        <p:sp>
          <p:nvSpPr>
            <p:cNvPr id="3" name="Callout"/>
            <p:cNvSpPr/>
            <p:nvPr/>
          </p:nvSpPr>
          <p:spPr>
            <a:xfrm>
              <a:off x="0" y="0"/>
              <a:ext cx="24384000" cy="1227535"/>
            </a:xfrm>
            <a:custGeom>
              <a:avLst/>
              <a:gdLst/>
              <a:ahLst/>
              <a:cxnLst>
                <a:cxn ang="0">
                  <a:pos x="wd2" y="hd2"/>
                </a:cxn>
                <a:cxn ang="5400000">
                  <a:pos x="wd2" y="hd2"/>
                </a:cxn>
                <a:cxn ang="10800000">
                  <a:pos x="wd2" y="hd2"/>
                </a:cxn>
                <a:cxn ang="16200000">
                  <a:pos x="wd2" y="hd2"/>
                </a:cxn>
              </a:cxnLst>
              <a:rect l="0" t="0" r="r" b="b"/>
              <a:pathLst>
                <a:path w="21600" h="21600" extrusionOk="0">
                  <a:moveTo>
                    <a:pt x="122" y="0"/>
                  </a:moveTo>
                  <a:cubicBezTo>
                    <a:pt x="55" y="0"/>
                    <a:pt x="0" y="1083"/>
                    <a:pt x="0" y="2416"/>
                  </a:cubicBezTo>
                  <a:lnTo>
                    <a:pt x="0" y="13897"/>
                  </a:lnTo>
                  <a:cubicBezTo>
                    <a:pt x="0" y="15230"/>
                    <a:pt x="55" y="16313"/>
                    <a:pt x="122" y="16313"/>
                  </a:cubicBezTo>
                  <a:lnTo>
                    <a:pt x="10481" y="16313"/>
                  </a:lnTo>
                  <a:lnTo>
                    <a:pt x="10802" y="21600"/>
                  </a:lnTo>
                  <a:lnTo>
                    <a:pt x="11122" y="16313"/>
                  </a:lnTo>
                  <a:lnTo>
                    <a:pt x="21478" y="16313"/>
                  </a:lnTo>
                  <a:cubicBezTo>
                    <a:pt x="21545" y="16313"/>
                    <a:pt x="21600" y="15230"/>
                    <a:pt x="21600" y="13897"/>
                  </a:cubicBezTo>
                  <a:lnTo>
                    <a:pt x="21600" y="2416"/>
                  </a:lnTo>
                  <a:cubicBezTo>
                    <a:pt x="21600" y="1083"/>
                    <a:pt x="21545" y="0"/>
                    <a:pt x="21478" y="0"/>
                  </a:cubicBezTo>
                  <a:lnTo>
                    <a:pt x="122" y="0"/>
                  </a:lnTo>
                  <a:close/>
                </a:path>
              </a:pathLst>
            </a:custGeom>
            <a:solidFill>
              <a:srgbClr val="F1F1F1"/>
            </a:solidFill>
            <a:ln w="25400" cap="flat">
              <a:noFill/>
              <a:miter lim="400000"/>
            </a:ln>
            <a:effectLst>
              <a:outerShdw blurRad="50800" dist="50800" dir="5400000" rotWithShape="0">
                <a:srgbClr val="000000">
                  <a:alpha val="5000"/>
                </a:srgbClr>
              </a:outerShdw>
            </a:effectLst>
          </p:spPr>
          <p:txBody>
            <a:bodyPr wrap="square" lIns="50800" tIns="50800" rIns="50800" bIns="50800" numCol="1" anchor="ctr">
              <a:noAutofit/>
            </a:bodyPr>
            <a:lstStyle/>
            <a:p>
              <a:pPr>
                <a:lnSpc>
                  <a:spcPct val="100000"/>
                </a:lnSpc>
                <a:spcBef>
                  <a:spcPts val="0"/>
                </a:spcBef>
              </a:pPr>
              <a:endParaRPr/>
            </a:p>
          </p:txBody>
        </p:sp>
      </p:grpSp>
      <p:sp>
        <p:nvSpPr>
          <p:cNvPr id="5" name="Body Level One…"/>
          <p:cNvSpPr txBox="1">
            <a:spLocks noGrp="1"/>
          </p:cNvSpPr>
          <p:nvPr>
            <p:ph type="body" idx="1"/>
          </p:nvPr>
        </p:nvSpPr>
        <p:spPr>
          <a:xfrm>
            <a:off x="1473200" y="3657600"/>
            <a:ext cx="21437600" cy="830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endParaRPr dirty="0"/>
          </a:p>
        </p:txBody>
      </p:sp>
      <p:sp>
        <p:nvSpPr>
          <p:cNvPr id="6" name="Title Text"/>
          <p:cNvSpPr txBox="1">
            <a:spLocks noGrp="1"/>
          </p:cNvSpPr>
          <p:nvPr>
            <p:ph type="title"/>
          </p:nvPr>
        </p:nvSpPr>
        <p:spPr>
          <a:xfrm>
            <a:off x="1488281" y="1066800"/>
            <a:ext cx="21437601" cy="1790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Title Text</a:t>
            </a:r>
          </a:p>
        </p:txBody>
      </p:sp>
      <p:sp>
        <p:nvSpPr>
          <p:cNvPr id="7" name="Slide Number"/>
          <p:cNvSpPr txBox="1">
            <a:spLocks noGrp="1"/>
          </p:cNvSpPr>
          <p:nvPr>
            <p:ph type="sldNum" sz="quarter" idx="2"/>
          </p:nvPr>
        </p:nvSpPr>
        <p:spPr>
          <a:xfrm>
            <a:off x="12052269" y="12314039"/>
            <a:ext cx="303277" cy="317501"/>
          </a:xfrm>
          <a:prstGeom prst="rect">
            <a:avLst/>
          </a:prstGeom>
          <a:ln w="12700">
            <a:miter lim="400000"/>
          </a:ln>
        </p:spPr>
        <p:txBody>
          <a:bodyPr wrap="none" lIns="0" tIns="0" rIns="0" bIns="0">
            <a:normAutofit/>
          </a:bodyPr>
          <a:lstStyle>
            <a:lvl1pPr>
              <a:lnSpc>
                <a:spcPct val="100000"/>
              </a:lnSpc>
              <a:spcBef>
                <a:spcPts val="4500"/>
              </a:spcBef>
              <a:defRPr sz="2200" cap="all" spc="44"/>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transition spd="med"/>
  <p:txStyles>
    <p:titleStyle>
      <a:lvl1pPr marL="0" marR="0" indent="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1pPr>
      <a:lvl2pPr marL="0" marR="0" indent="2286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2pPr>
      <a:lvl3pPr marL="0" marR="0" indent="4572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3pPr>
      <a:lvl4pPr marL="0" marR="0" indent="6858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4pPr>
      <a:lvl5pPr marL="0" marR="0" indent="9144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5pPr>
      <a:lvl6pPr marL="0" marR="0" indent="11430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6pPr>
      <a:lvl7pPr marL="0" marR="0" indent="13716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7pPr>
      <a:lvl8pPr marL="0" marR="0" indent="16002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8pPr>
      <a:lvl9pPr marL="0" marR="0" indent="1828800" algn="ctr" defTabSz="825500" rtl="0" eaLnBrk="1" latinLnBrk="0" hangingPunct="1">
        <a:lnSpc>
          <a:spcPct val="100000"/>
        </a:lnSpc>
        <a:spcBef>
          <a:spcPts val="0"/>
        </a:spcBef>
        <a:spcAft>
          <a:spcPts val="0"/>
        </a:spcAft>
        <a:buClrTx/>
        <a:buSzTx/>
        <a:buFontTx/>
        <a:buNone/>
        <a:tabLst/>
        <a:defRPr sz="8400" b="1" i="0" u="none" strike="noStrike" cap="none" spc="0" baseline="0">
          <a:ln>
            <a:noFill/>
          </a:ln>
          <a:solidFill>
            <a:srgbClr val="3F5663"/>
          </a:solidFill>
          <a:uFillTx/>
          <a:latin typeface="+mj-lt"/>
          <a:ea typeface="+mj-ea"/>
          <a:cs typeface="+mj-cs"/>
          <a:sym typeface="Tahoma"/>
        </a:defRPr>
      </a:lvl9pPr>
    </p:titleStyle>
    <p:bodyStyle>
      <a:lvl1pPr marL="0" marR="0" indent="0" algn="l" defTabSz="825500" rtl="0" eaLnBrk="1" latinLnBrk="0" hangingPunct="1">
        <a:lnSpc>
          <a:spcPct val="130000"/>
        </a:lnSpc>
        <a:spcBef>
          <a:spcPts val="3900"/>
        </a:spcBef>
        <a:spcAft>
          <a:spcPts val="0"/>
        </a:spcAft>
        <a:buClr>
          <a:srgbClr val="FFFFFF"/>
        </a:buClr>
        <a:buSzPct val="285714"/>
        <a:buFontTx/>
        <a:buNone/>
        <a:tabLst/>
        <a:defRPr sz="3800" b="0" i="0" u="none" strike="noStrike" cap="none" spc="-38" baseline="0">
          <a:ln>
            <a:noFill/>
          </a:ln>
          <a:solidFill>
            <a:srgbClr val="3F5663"/>
          </a:solidFill>
          <a:uFillTx/>
          <a:latin typeface="+mn-lt"/>
          <a:ea typeface="+mn-ea"/>
          <a:cs typeface="+mn-cs"/>
          <a:sym typeface="Gill Sans Light"/>
        </a:defRPr>
      </a:lvl1pPr>
      <a:lvl2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2pPr>
      <a:lvl3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3pPr>
      <a:lvl4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4pPr>
      <a:lvl5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5pPr>
      <a:lvl6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6pPr>
      <a:lvl7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7pPr>
      <a:lvl8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8pPr>
      <a:lvl9pPr marL="1079500" marR="0" indent="-1079500" algn="l" defTabSz="825500" rtl="0" eaLnBrk="1" latinLnBrk="0" hangingPunct="1">
        <a:lnSpc>
          <a:spcPct val="130000"/>
        </a:lnSpc>
        <a:spcBef>
          <a:spcPts val="3900"/>
        </a:spcBef>
        <a:spcAft>
          <a:spcPts val="0"/>
        </a:spcAft>
        <a:buClr>
          <a:srgbClr val="FFFFFF"/>
        </a:buClr>
        <a:buSzPct val="285714"/>
        <a:buFontTx/>
        <a:buChar char="•"/>
        <a:tabLst/>
        <a:defRPr sz="3800" b="0" i="0" u="none" strike="noStrike" cap="none" spc="-38" baseline="0">
          <a:ln>
            <a:noFill/>
          </a:ln>
          <a:solidFill>
            <a:srgbClr val="3F5663"/>
          </a:solidFill>
          <a:uFillTx/>
          <a:latin typeface="+mn-lt"/>
          <a:ea typeface="+mn-ea"/>
          <a:cs typeface="+mn-cs"/>
          <a:sym typeface="Gill Sans Light"/>
        </a:defRPr>
      </a:lvl9pPr>
    </p:bodyStyle>
    <p:otherStyle>
      <a:lvl1pPr marL="0" marR="0" indent="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1pPr>
      <a:lvl2pPr marL="0" marR="0" indent="2286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2pPr>
      <a:lvl3pPr marL="0" marR="0" indent="4572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3pPr>
      <a:lvl4pPr marL="0" marR="0" indent="6858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4pPr>
      <a:lvl5pPr marL="0" marR="0" indent="9144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5pPr>
      <a:lvl6pPr marL="0" marR="0" indent="11430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6pPr>
      <a:lvl7pPr marL="0" marR="0" indent="13716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7pPr>
      <a:lvl8pPr marL="0" marR="0" indent="16002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8pPr>
      <a:lvl9pPr marL="0" marR="0" indent="1828800" algn="ctr" defTabSz="825500" eaLnBrk="1" latinLnBrk="0" hangingPunct="1">
        <a:lnSpc>
          <a:spcPct val="100000"/>
        </a:lnSpc>
        <a:spcBef>
          <a:spcPts val="4500"/>
        </a:spcBef>
        <a:spcAft>
          <a:spcPts val="0"/>
        </a:spcAft>
        <a:buClrTx/>
        <a:buSzTx/>
        <a:buFontTx/>
        <a:buNone/>
        <a:tabLst/>
        <a:defRPr sz="2200" b="0" i="0" u="none" strike="noStrike" cap="all" spc="44"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mailto:cynthia@psod.org.ph"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psod.org.p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tiff"/></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0.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OD logo.jpg"/>
          <p:cNvPicPr>
            <a:picLocks noChangeAspect="1"/>
          </p:cNvPicPr>
          <p:nvPr/>
        </p:nvPicPr>
        <p:blipFill>
          <a:blip r:embed="rId3" cstate="print">
            <a:clrChange>
              <a:clrFrom>
                <a:srgbClr val="FFFFFF"/>
              </a:clrFrom>
              <a:clrTo>
                <a:srgbClr val="FFFFFF">
                  <a:alpha val="0"/>
                </a:srgbClr>
              </a:clrTo>
            </a:clrChange>
          </a:blip>
          <a:srcRect l="22083" r="16042" b="20556"/>
          <a:stretch>
            <a:fillRect/>
          </a:stretch>
        </p:blipFill>
        <p:spPr>
          <a:xfrm>
            <a:off x="21015829" y="0"/>
            <a:ext cx="2530622" cy="2295384"/>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9D3CD215-B3AB-174C-A801-82F1F3EA8E63}"/>
              </a:ext>
            </a:extLst>
          </p:cNvPr>
          <p:cNvGrpSpPr/>
          <p:nvPr/>
        </p:nvGrpSpPr>
        <p:grpSpPr>
          <a:xfrm>
            <a:off x="0" y="10058398"/>
            <a:ext cx="24384000" cy="3657602"/>
            <a:chOff x="0" y="5334000"/>
            <a:chExt cx="9144000" cy="1524001"/>
          </a:xfrm>
        </p:grpSpPr>
        <p:pic>
          <p:nvPicPr>
            <p:cNvPr id="4" name="Picture 3" descr="from canon 125.jpg">
              <a:extLst>
                <a:ext uri="{FF2B5EF4-FFF2-40B4-BE49-F238E27FC236}">
                  <a16:creationId xmlns:a16="http://schemas.microsoft.com/office/drawing/2014/main" id="{7106499B-555F-3A4F-8BD4-0E25EC227275}"/>
                </a:ext>
              </a:extLst>
            </p:cNvPr>
            <p:cNvPicPr>
              <a:picLocks noChangeAspect="1"/>
            </p:cNvPicPr>
            <p:nvPr/>
          </p:nvPicPr>
          <p:blipFill>
            <a:blip r:embed="rId4" cstate="print">
              <a:duotone>
                <a:prstClr val="black"/>
                <a:schemeClr val="accent1">
                  <a:tint val="45000"/>
                  <a:satMod val="400000"/>
                </a:schemeClr>
              </a:duotone>
              <a:lum bright="10000"/>
              <a:extLst/>
            </a:blip>
            <a:srcRect/>
            <a:stretch>
              <a:fillRect/>
            </a:stretch>
          </p:blipFill>
          <p:spPr>
            <a:xfrm>
              <a:off x="0" y="5334000"/>
              <a:ext cx="1032933" cy="1524000"/>
            </a:xfrm>
            <a:prstGeom prst="rect">
              <a:avLst/>
            </a:prstGeom>
          </p:spPr>
        </p:pic>
        <p:pic>
          <p:nvPicPr>
            <p:cNvPr id="6" name="Content Placeholder 5" descr="Galactosemia.JPG">
              <a:extLst>
                <a:ext uri="{FF2B5EF4-FFF2-40B4-BE49-F238E27FC236}">
                  <a16:creationId xmlns:a16="http://schemas.microsoft.com/office/drawing/2014/main" id="{F1C4BF0C-5ACC-6F4F-B6F6-B305666D4B6F}"/>
                </a:ext>
              </a:extLst>
            </p:cNvPr>
            <p:cNvPicPr>
              <a:picLocks noChangeAspect="1"/>
            </p:cNvPicPr>
            <p:nvPr/>
          </p:nvPicPr>
          <p:blipFill>
            <a:blip r:embed="rId5" cstate="print">
              <a:duotone>
                <a:schemeClr val="accent2">
                  <a:shade val="45000"/>
                  <a:satMod val="135000"/>
                </a:schemeClr>
                <a:prstClr val="white"/>
              </a:duotone>
              <a:extLst/>
            </a:blip>
            <a:srcRect/>
            <a:stretch>
              <a:fillRect/>
            </a:stretch>
          </p:blipFill>
          <p:spPr>
            <a:xfrm>
              <a:off x="1981200" y="5334000"/>
              <a:ext cx="1032933" cy="1524000"/>
            </a:xfrm>
            <a:prstGeom prst="rect">
              <a:avLst/>
            </a:prstGeom>
          </p:spPr>
        </p:pic>
        <p:pic>
          <p:nvPicPr>
            <p:cNvPr id="7" name="Picture 6" descr="Gaucher Disease 3.JPG">
              <a:extLst>
                <a:ext uri="{FF2B5EF4-FFF2-40B4-BE49-F238E27FC236}">
                  <a16:creationId xmlns:a16="http://schemas.microsoft.com/office/drawing/2014/main" id="{1E5EF28E-BACD-0344-902D-FD1B416E1DE2}"/>
                </a:ext>
              </a:extLst>
            </p:cNvPr>
            <p:cNvPicPr>
              <a:picLocks noChangeAspect="1"/>
            </p:cNvPicPr>
            <p:nvPr/>
          </p:nvPicPr>
          <p:blipFill>
            <a:blip r:embed="rId6" cstate="print">
              <a:duotone>
                <a:schemeClr val="accent3">
                  <a:shade val="45000"/>
                  <a:satMod val="135000"/>
                </a:schemeClr>
                <a:prstClr val="white"/>
              </a:duotone>
              <a:lum bright="-10000"/>
              <a:extLst/>
            </a:blip>
            <a:srcRect/>
            <a:stretch>
              <a:fillRect/>
            </a:stretch>
          </p:blipFill>
          <p:spPr>
            <a:xfrm>
              <a:off x="2971800" y="5334000"/>
              <a:ext cx="1032933" cy="1524000"/>
            </a:xfrm>
            <a:prstGeom prst="rect">
              <a:avLst/>
            </a:prstGeom>
          </p:spPr>
        </p:pic>
        <p:pic>
          <p:nvPicPr>
            <p:cNvPr id="8" name="Picture 7" descr="20101205-133541.jpg">
              <a:extLst>
                <a:ext uri="{FF2B5EF4-FFF2-40B4-BE49-F238E27FC236}">
                  <a16:creationId xmlns:a16="http://schemas.microsoft.com/office/drawing/2014/main" id="{B3F5CFD4-EAAE-814F-A556-6DBB6C431040}"/>
                </a:ext>
              </a:extLst>
            </p:cNvPr>
            <p:cNvPicPr>
              <a:picLocks noChangeAspect="1"/>
            </p:cNvPicPr>
            <p:nvPr/>
          </p:nvPicPr>
          <p:blipFill>
            <a:blip r:embed="rId7" cstate="print">
              <a:duotone>
                <a:schemeClr val="accent1">
                  <a:shade val="45000"/>
                  <a:satMod val="135000"/>
                </a:schemeClr>
                <a:prstClr val="white"/>
              </a:duotone>
              <a:extLst/>
            </a:blip>
            <a:srcRect/>
            <a:stretch>
              <a:fillRect/>
            </a:stretch>
          </p:blipFill>
          <p:spPr>
            <a:xfrm>
              <a:off x="990600" y="5334000"/>
              <a:ext cx="1030054" cy="1524000"/>
            </a:xfrm>
            <a:prstGeom prst="rect">
              <a:avLst/>
            </a:prstGeom>
          </p:spPr>
        </p:pic>
        <p:pic>
          <p:nvPicPr>
            <p:cNvPr id="9" name="Content Placeholder 3" descr="20101205-140331.jpg">
              <a:extLst>
                <a:ext uri="{FF2B5EF4-FFF2-40B4-BE49-F238E27FC236}">
                  <a16:creationId xmlns:a16="http://schemas.microsoft.com/office/drawing/2014/main" id="{2A95983C-8928-8D49-8E2E-9464D483A056}"/>
                </a:ext>
              </a:extLst>
            </p:cNvPr>
            <p:cNvPicPr>
              <a:picLocks noChangeAspect="1"/>
            </p:cNvPicPr>
            <p:nvPr/>
          </p:nvPicPr>
          <p:blipFill>
            <a:blip r:embed="rId8" cstate="print">
              <a:duotone>
                <a:prstClr val="black"/>
                <a:schemeClr val="tx2">
                  <a:tint val="45000"/>
                  <a:satMod val="400000"/>
                </a:schemeClr>
              </a:duotone>
              <a:extLst/>
            </a:blip>
            <a:srcRect/>
            <a:stretch>
              <a:fillRect/>
            </a:stretch>
          </p:blipFill>
          <p:spPr>
            <a:xfrm>
              <a:off x="7086600" y="5334001"/>
              <a:ext cx="2057400" cy="1524000"/>
            </a:xfrm>
            <a:prstGeom prst="rect">
              <a:avLst/>
            </a:prstGeom>
          </p:spPr>
        </p:pic>
        <p:pic>
          <p:nvPicPr>
            <p:cNvPr id="10" name="Content Placeholder 3" descr="pic_134.jpg">
              <a:extLst>
                <a:ext uri="{FF2B5EF4-FFF2-40B4-BE49-F238E27FC236}">
                  <a16:creationId xmlns:a16="http://schemas.microsoft.com/office/drawing/2014/main" id="{246B1F7A-6615-EA4A-94C7-7FF698534FCD}"/>
                </a:ext>
              </a:extLst>
            </p:cNvPr>
            <p:cNvPicPr>
              <a:picLocks noChangeAspect="1"/>
            </p:cNvPicPr>
            <p:nvPr/>
          </p:nvPicPr>
          <p:blipFill>
            <a:blip r:embed="rId9" cstate="print">
              <a:duotone>
                <a:schemeClr val="accent5">
                  <a:shade val="45000"/>
                  <a:satMod val="135000"/>
                </a:schemeClr>
                <a:prstClr val="white"/>
              </a:duotone>
              <a:extLst/>
            </a:blip>
            <a:srcRect/>
            <a:stretch>
              <a:fillRect/>
            </a:stretch>
          </p:blipFill>
          <p:spPr>
            <a:xfrm>
              <a:off x="5029200" y="5334000"/>
              <a:ext cx="1066800" cy="1524000"/>
            </a:xfrm>
            <a:prstGeom prst="rect">
              <a:avLst/>
            </a:prstGeom>
          </p:spPr>
        </p:pic>
        <p:pic>
          <p:nvPicPr>
            <p:cNvPr id="11" name="Picture 10" descr="pic_122.jpg">
              <a:extLst>
                <a:ext uri="{FF2B5EF4-FFF2-40B4-BE49-F238E27FC236}">
                  <a16:creationId xmlns:a16="http://schemas.microsoft.com/office/drawing/2014/main" id="{0DBCEAA5-C8E1-8D44-8261-CE6F506BD24C}"/>
                </a:ext>
              </a:extLst>
            </p:cNvPr>
            <p:cNvPicPr>
              <a:picLocks noChangeAspect="1"/>
            </p:cNvPicPr>
            <p:nvPr/>
          </p:nvPicPr>
          <p:blipFill>
            <a:blip r:embed="rId10" cstate="print">
              <a:duotone>
                <a:schemeClr val="accent6">
                  <a:shade val="45000"/>
                  <a:satMod val="135000"/>
                </a:schemeClr>
                <a:prstClr val="white"/>
              </a:duotone>
              <a:extLst/>
            </a:blip>
            <a:srcRect/>
            <a:stretch>
              <a:fillRect/>
            </a:stretch>
          </p:blipFill>
          <p:spPr>
            <a:xfrm>
              <a:off x="6096000" y="5334001"/>
              <a:ext cx="1032933" cy="1523999"/>
            </a:xfrm>
            <a:prstGeom prst="rect">
              <a:avLst/>
            </a:prstGeom>
          </p:spPr>
        </p:pic>
        <p:pic>
          <p:nvPicPr>
            <p:cNvPr id="12" name="Picture 11" descr="pic_138.jpg">
              <a:extLst>
                <a:ext uri="{FF2B5EF4-FFF2-40B4-BE49-F238E27FC236}">
                  <a16:creationId xmlns:a16="http://schemas.microsoft.com/office/drawing/2014/main" id="{1083B440-92C8-AC4E-B894-1E603AB9F54B}"/>
                </a:ext>
              </a:extLst>
            </p:cNvPr>
            <p:cNvPicPr>
              <a:picLocks noChangeAspect="1"/>
            </p:cNvPicPr>
            <p:nvPr/>
          </p:nvPicPr>
          <p:blipFill>
            <a:blip r:embed="rId11" cstate="print">
              <a:duotone>
                <a:schemeClr val="accent4">
                  <a:shade val="45000"/>
                  <a:satMod val="135000"/>
                </a:schemeClr>
                <a:prstClr val="white"/>
              </a:duotone>
              <a:extLst/>
            </a:blip>
            <a:srcRect/>
            <a:stretch>
              <a:fillRect/>
            </a:stretch>
          </p:blipFill>
          <p:spPr>
            <a:xfrm>
              <a:off x="3996266" y="5334000"/>
              <a:ext cx="1032934" cy="1524000"/>
            </a:xfrm>
            <a:prstGeom prst="rect">
              <a:avLst/>
            </a:prstGeom>
          </p:spPr>
        </p:pic>
        <p:sp>
          <p:nvSpPr>
            <p:cNvPr id="13" name="Date Placeholder 3">
              <a:extLst>
                <a:ext uri="{FF2B5EF4-FFF2-40B4-BE49-F238E27FC236}">
                  <a16:creationId xmlns:a16="http://schemas.microsoft.com/office/drawing/2014/main" id="{211B735B-6AA2-4C41-9CE3-1AC12E6366C4}"/>
                </a:ext>
              </a:extLst>
            </p:cNvPr>
            <p:cNvSpPr txBox="1">
              <a:spLocks/>
            </p:cNvSpPr>
            <p:nvPr/>
          </p:nvSpPr>
          <p:spPr>
            <a:xfrm>
              <a:off x="457200" y="6356350"/>
              <a:ext cx="21336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1pPr>
              <a:lvl2pPr marL="0" marR="0" indent="3429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2pPr>
              <a:lvl3pPr marL="0" marR="0" indent="6858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3pPr>
              <a:lvl4pPr marL="0" marR="0" indent="10287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4pPr>
              <a:lvl5pPr marL="0" marR="0" indent="13716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5pPr>
              <a:lvl6pPr marL="0" marR="0" indent="17145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6pPr>
              <a:lvl7pPr marL="0" marR="0" indent="20574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7pPr>
              <a:lvl8pPr marL="0" marR="0" indent="24003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8pPr>
              <a:lvl9pPr marL="0" marR="0" indent="27432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9pPr>
            </a:lstStyle>
            <a:p>
              <a:endParaRPr lang="en-US" altLang="en-US" dirty="0"/>
            </a:p>
          </p:txBody>
        </p:sp>
        <p:sp>
          <p:nvSpPr>
            <p:cNvPr id="14" name="Slide Number Placeholder 5">
              <a:extLst>
                <a:ext uri="{FF2B5EF4-FFF2-40B4-BE49-F238E27FC236}">
                  <a16:creationId xmlns:a16="http://schemas.microsoft.com/office/drawing/2014/main" id="{1A79BEA5-3A1F-C04B-9BC0-CDFE04F0C82B}"/>
                </a:ext>
              </a:extLst>
            </p:cNvPr>
            <p:cNvSpPr txBox="1">
              <a:spLocks/>
            </p:cNvSpPr>
            <p:nvPr/>
          </p:nvSpPr>
          <p:spPr>
            <a:xfrm>
              <a:off x="6553200" y="6356350"/>
              <a:ext cx="21336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1pPr>
              <a:lvl2pPr marL="0" marR="0" indent="3429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2pPr>
              <a:lvl3pPr marL="0" marR="0" indent="6858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3pPr>
              <a:lvl4pPr marL="0" marR="0" indent="10287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4pPr>
              <a:lvl5pPr marL="0" marR="0" indent="13716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5pPr>
              <a:lvl6pPr marL="0" marR="0" indent="17145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6pPr>
              <a:lvl7pPr marL="0" marR="0" indent="20574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7pPr>
              <a:lvl8pPr marL="0" marR="0" indent="24003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8pPr>
              <a:lvl9pPr marL="0" marR="0" indent="27432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9pPr>
            </a:lstStyle>
            <a:p>
              <a:fld id="{05E49729-7EDD-1547-9B3A-21AF0A7CE7C2}" type="slidenum">
                <a:rPr lang="en-US" altLang="en-US" smtClean="0"/>
                <a:pPr/>
                <a:t>1</a:t>
              </a:fld>
              <a:endParaRPr lang="en-US" altLang="en-US"/>
            </a:p>
          </p:txBody>
        </p:sp>
      </p:grpSp>
      <p:sp>
        <p:nvSpPr>
          <p:cNvPr id="3" name="TextBox 2">
            <a:extLst>
              <a:ext uri="{FF2B5EF4-FFF2-40B4-BE49-F238E27FC236}">
                <a16:creationId xmlns:a16="http://schemas.microsoft.com/office/drawing/2014/main" id="{AA706A49-197E-C745-BF75-A952B418FD66}"/>
              </a:ext>
            </a:extLst>
          </p:cNvPr>
          <p:cNvSpPr txBox="1"/>
          <p:nvPr/>
        </p:nvSpPr>
        <p:spPr>
          <a:xfrm>
            <a:off x="2754488" y="909301"/>
            <a:ext cx="17958993" cy="2818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7200" b="0" i="0" u="none" strike="noStrike" cap="none" spc="-38" normalizeH="0" baseline="0" dirty="0">
                <a:ln>
                  <a:noFill/>
                </a:ln>
                <a:solidFill>
                  <a:srgbClr val="3F5663"/>
                </a:solidFill>
                <a:effectLst/>
                <a:uFillTx/>
                <a:latin typeface="+mj-ea"/>
                <a:ea typeface="+mj-ea"/>
                <a:cs typeface="+mj-cs"/>
                <a:sym typeface="Gill Sans Light"/>
              </a:rPr>
              <a:t>Integration of Rare Diseases in the Philippine National Health System</a:t>
            </a:r>
          </a:p>
        </p:txBody>
      </p:sp>
      <p:sp>
        <p:nvSpPr>
          <p:cNvPr id="17" name="TextBox 16">
            <a:extLst>
              <a:ext uri="{FF2B5EF4-FFF2-40B4-BE49-F238E27FC236}">
                <a16:creationId xmlns:a16="http://schemas.microsoft.com/office/drawing/2014/main" id="{2650BF17-66C2-224B-917D-6D45895F81C2}"/>
              </a:ext>
            </a:extLst>
          </p:cNvPr>
          <p:cNvSpPr txBox="1"/>
          <p:nvPr/>
        </p:nvSpPr>
        <p:spPr>
          <a:xfrm>
            <a:off x="5900045" y="7596820"/>
            <a:ext cx="10907153"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400" dirty="0">
                <a:latin typeface="+mj-lt"/>
              </a:rPr>
              <a:t>Cynthia K. Magdaraog</a:t>
            </a:r>
          </a:p>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38" normalizeH="0" baseline="0" dirty="0">
                <a:ln>
                  <a:noFill/>
                </a:ln>
                <a:solidFill>
                  <a:srgbClr val="3F5663"/>
                </a:solidFill>
                <a:effectLst/>
                <a:uFillTx/>
                <a:latin typeface="+mj-lt"/>
                <a:ea typeface="+mn-ea"/>
                <a:cs typeface="+mn-cs"/>
                <a:sym typeface="Gill Sans Light"/>
              </a:rPr>
              <a:t>President</a:t>
            </a:r>
          </a:p>
          <a:p>
            <a:pPr marL="0" marR="0" indent="0" algn="ctr" defTabSz="825500" rtl="0" fontAlgn="auto" latinLnBrk="0" hangingPunct="0">
              <a:lnSpc>
                <a:spcPct val="100000"/>
              </a:lnSpc>
              <a:spcBef>
                <a:spcPts val="0"/>
              </a:spcBef>
              <a:spcAft>
                <a:spcPts val="0"/>
              </a:spcAft>
              <a:buClrTx/>
              <a:buSzTx/>
              <a:buFontTx/>
              <a:buNone/>
              <a:tabLst/>
            </a:pPr>
            <a:r>
              <a:rPr lang="en-US" sz="4400" dirty="0">
                <a:latin typeface="+mj-lt"/>
              </a:rPr>
              <a:t>Philippine Society for Orphan Disorders, Inc.</a:t>
            </a:r>
            <a:endParaRPr kumimoji="0" lang="en-US" sz="4400" b="0" i="0" u="none" strike="noStrike" cap="none" spc="-38" normalizeH="0" baseline="0" dirty="0">
              <a:ln>
                <a:noFill/>
              </a:ln>
              <a:solidFill>
                <a:srgbClr val="3F5663"/>
              </a:solidFill>
              <a:effectLst/>
              <a:uFillTx/>
              <a:latin typeface="+mj-lt"/>
              <a:ea typeface="+mn-ea"/>
              <a:cs typeface="+mn-cs"/>
              <a:sym typeface="Gill Sans Light"/>
            </a:endParaRPr>
          </a:p>
        </p:txBody>
      </p:sp>
      <p:sp>
        <p:nvSpPr>
          <p:cNvPr id="19" name="TextBox 18">
            <a:extLst>
              <a:ext uri="{FF2B5EF4-FFF2-40B4-BE49-F238E27FC236}">
                <a16:creationId xmlns:a16="http://schemas.microsoft.com/office/drawing/2014/main" id="{10D140F7-0C78-824D-AAC1-348AD9E65946}"/>
              </a:ext>
            </a:extLst>
          </p:cNvPr>
          <p:cNvSpPr txBox="1"/>
          <p:nvPr/>
        </p:nvSpPr>
        <p:spPr>
          <a:xfrm>
            <a:off x="5378045" y="4595462"/>
            <a:ext cx="12711878"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400" dirty="0">
                <a:latin typeface="+mj-lt"/>
              </a:rPr>
              <a:t>Rare Diseases International 2019 General Assembly</a:t>
            </a:r>
          </a:p>
          <a:p>
            <a:pPr marL="0" marR="0" indent="0" algn="ctr" defTabSz="825500" rtl="0" fontAlgn="auto" latinLnBrk="0" hangingPunct="0">
              <a:lnSpc>
                <a:spcPct val="100000"/>
              </a:lnSpc>
              <a:spcBef>
                <a:spcPts val="0"/>
              </a:spcBef>
              <a:spcAft>
                <a:spcPts val="0"/>
              </a:spcAft>
              <a:buClrTx/>
              <a:buSzTx/>
              <a:buFontTx/>
              <a:buNone/>
              <a:tabLst/>
            </a:pPr>
            <a:r>
              <a:rPr lang="en-US" sz="4400" dirty="0">
                <a:latin typeface="+mj-lt"/>
              </a:rPr>
              <a:t>20 February 2019</a:t>
            </a:r>
          </a:p>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38" normalizeH="0" baseline="0" dirty="0">
                <a:ln>
                  <a:noFill/>
                </a:ln>
                <a:solidFill>
                  <a:srgbClr val="3F5663"/>
                </a:solidFill>
                <a:effectLst/>
                <a:uFillTx/>
                <a:latin typeface="+mj-lt"/>
                <a:ea typeface="+mn-ea"/>
                <a:cs typeface="+mn-cs"/>
                <a:sym typeface="Gill Sans Light"/>
              </a:rPr>
              <a:t>New </a:t>
            </a:r>
            <a:r>
              <a:rPr lang="en-US" sz="4400" dirty="0">
                <a:latin typeface="+mj-lt"/>
              </a:rPr>
              <a:t>York</a:t>
            </a:r>
            <a:endParaRPr kumimoji="0" lang="en-US" sz="4400" b="0" i="0" u="none" strike="noStrike" cap="none" spc="-38" normalizeH="0" baseline="0" dirty="0">
              <a:ln>
                <a:noFill/>
              </a:ln>
              <a:solidFill>
                <a:srgbClr val="3F5663"/>
              </a:solidFill>
              <a:effectLst/>
              <a:uFillTx/>
              <a:latin typeface="+mj-lt"/>
              <a:ea typeface="+mn-ea"/>
              <a:cs typeface="+mn-cs"/>
              <a:sym typeface="Gill Sans Light"/>
            </a:endParaRPr>
          </a:p>
        </p:txBody>
      </p:sp>
    </p:spTree>
    <p:extLst>
      <p:ext uri="{BB962C8B-B14F-4D97-AF65-F5344CB8AC3E}">
        <p14:creationId xmlns:p14="http://schemas.microsoft.com/office/powerpoint/2010/main" val="2622569834"/>
      </p:ext>
    </p:extLst>
  </p:cSld>
  <p:clrMapOvr>
    <a:masterClrMapping/>
  </p:clrMapOvr>
  <p:transition spd="med" advTm="526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OD logo.jpg"/>
          <p:cNvPicPr>
            <a:picLocks noChangeAspect="1"/>
          </p:cNvPicPr>
          <p:nvPr/>
        </p:nvPicPr>
        <p:blipFill>
          <a:blip r:embed="rId3" cstate="print">
            <a:clrChange>
              <a:clrFrom>
                <a:srgbClr val="FFFFFF"/>
              </a:clrFrom>
              <a:clrTo>
                <a:srgbClr val="FFFFFF">
                  <a:alpha val="0"/>
                </a:srgbClr>
              </a:clrTo>
            </a:clrChange>
          </a:blip>
          <a:srcRect l="22083" r="16042" b="20556"/>
          <a:stretch>
            <a:fillRect/>
          </a:stretch>
        </p:blipFill>
        <p:spPr>
          <a:xfrm>
            <a:off x="20375489" y="6932670"/>
            <a:ext cx="2530622" cy="2295384"/>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9D3CD215-B3AB-174C-A801-82F1F3EA8E63}"/>
              </a:ext>
            </a:extLst>
          </p:cNvPr>
          <p:cNvGrpSpPr/>
          <p:nvPr/>
        </p:nvGrpSpPr>
        <p:grpSpPr>
          <a:xfrm>
            <a:off x="0" y="10058398"/>
            <a:ext cx="24384000" cy="3657602"/>
            <a:chOff x="0" y="5334000"/>
            <a:chExt cx="9144000" cy="1524001"/>
          </a:xfrm>
        </p:grpSpPr>
        <p:pic>
          <p:nvPicPr>
            <p:cNvPr id="4" name="Picture 3" descr="from canon 125.jpg">
              <a:extLst>
                <a:ext uri="{FF2B5EF4-FFF2-40B4-BE49-F238E27FC236}">
                  <a16:creationId xmlns:a16="http://schemas.microsoft.com/office/drawing/2014/main" id="{7106499B-555F-3A4F-8BD4-0E25EC227275}"/>
                </a:ext>
              </a:extLst>
            </p:cNvPr>
            <p:cNvPicPr>
              <a:picLocks noChangeAspect="1"/>
            </p:cNvPicPr>
            <p:nvPr/>
          </p:nvPicPr>
          <p:blipFill>
            <a:blip r:embed="rId4" cstate="print">
              <a:duotone>
                <a:prstClr val="black"/>
                <a:schemeClr val="accent1">
                  <a:tint val="45000"/>
                  <a:satMod val="400000"/>
                </a:schemeClr>
              </a:duotone>
              <a:lum bright="10000"/>
              <a:extLst/>
            </a:blip>
            <a:srcRect/>
            <a:stretch>
              <a:fillRect/>
            </a:stretch>
          </p:blipFill>
          <p:spPr>
            <a:xfrm>
              <a:off x="0" y="5334000"/>
              <a:ext cx="1032933" cy="1524000"/>
            </a:xfrm>
            <a:prstGeom prst="rect">
              <a:avLst/>
            </a:prstGeom>
          </p:spPr>
        </p:pic>
        <p:pic>
          <p:nvPicPr>
            <p:cNvPr id="6" name="Content Placeholder 5" descr="Galactosemia.JPG">
              <a:extLst>
                <a:ext uri="{FF2B5EF4-FFF2-40B4-BE49-F238E27FC236}">
                  <a16:creationId xmlns:a16="http://schemas.microsoft.com/office/drawing/2014/main" id="{F1C4BF0C-5ACC-6F4F-B6F6-B305666D4B6F}"/>
                </a:ext>
              </a:extLst>
            </p:cNvPr>
            <p:cNvPicPr>
              <a:picLocks noChangeAspect="1"/>
            </p:cNvPicPr>
            <p:nvPr/>
          </p:nvPicPr>
          <p:blipFill>
            <a:blip r:embed="rId5" cstate="print">
              <a:duotone>
                <a:schemeClr val="accent2">
                  <a:shade val="45000"/>
                  <a:satMod val="135000"/>
                </a:schemeClr>
                <a:prstClr val="white"/>
              </a:duotone>
              <a:extLst/>
            </a:blip>
            <a:srcRect/>
            <a:stretch>
              <a:fillRect/>
            </a:stretch>
          </p:blipFill>
          <p:spPr>
            <a:xfrm>
              <a:off x="1981200" y="5334000"/>
              <a:ext cx="1032933" cy="1524000"/>
            </a:xfrm>
            <a:prstGeom prst="rect">
              <a:avLst/>
            </a:prstGeom>
          </p:spPr>
        </p:pic>
        <p:pic>
          <p:nvPicPr>
            <p:cNvPr id="7" name="Picture 6" descr="Gaucher Disease 3.JPG">
              <a:extLst>
                <a:ext uri="{FF2B5EF4-FFF2-40B4-BE49-F238E27FC236}">
                  <a16:creationId xmlns:a16="http://schemas.microsoft.com/office/drawing/2014/main" id="{1E5EF28E-BACD-0344-902D-FD1B416E1DE2}"/>
                </a:ext>
              </a:extLst>
            </p:cNvPr>
            <p:cNvPicPr>
              <a:picLocks noChangeAspect="1"/>
            </p:cNvPicPr>
            <p:nvPr/>
          </p:nvPicPr>
          <p:blipFill>
            <a:blip r:embed="rId6" cstate="print">
              <a:duotone>
                <a:schemeClr val="accent3">
                  <a:shade val="45000"/>
                  <a:satMod val="135000"/>
                </a:schemeClr>
                <a:prstClr val="white"/>
              </a:duotone>
              <a:lum bright="-10000"/>
              <a:extLst/>
            </a:blip>
            <a:srcRect/>
            <a:stretch>
              <a:fillRect/>
            </a:stretch>
          </p:blipFill>
          <p:spPr>
            <a:xfrm>
              <a:off x="2971800" y="5334000"/>
              <a:ext cx="1032933" cy="1524000"/>
            </a:xfrm>
            <a:prstGeom prst="rect">
              <a:avLst/>
            </a:prstGeom>
          </p:spPr>
        </p:pic>
        <p:pic>
          <p:nvPicPr>
            <p:cNvPr id="8" name="Picture 7" descr="20101205-133541.jpg">
              <a:extLst>
                <a:ext uri="{FF2B5EF4-FFF2-40B4-BE49-F238E27FC236}">
                  <a16:creationId xmlns:a16="http://schemas.microsoft.com/office/drawing/2014/main" id="{B3F5CFD4-EAAE-814F-A556-6DBB6C431040}"/>
                </a:ext>
              </a:extLst>
            </p:cNvPr>
            <p:cNvPicPr>
              <a:picLocks noChangeAspect="1"/>
            </p:cNvPicPr>
            <p:nvPr/>
          </p:nvPicPr>
          <p:blipFill>
            <a:blip r:embed="rId7" cstate="print">
              <a:duotone>
                <a:schemeClr val="accent1">
                  <a:shade val="45000"/>
                  <a:satMod val="135000"/>
                </a:schemeClr>
                <a:prstClr val="white"/>
              </a:duotone>
              <a:extLst/>
            </a:blip>
            <a:srcRect/>
            <a:stretch>
              <a:fillRect/>
            </a:stretch>
          </p:blipFill>
          <p:spPr>
            <a:xfrm>
              <a:off x="990600" y="5334000"/>
              <a:ext cx="1030054" cy="1524000"/>
            </a:xfrm>
            <a:prstGeom prst="rect">
              <a:avLst/>
            </a:prstGeom>
          </p:spPr>
        </p:pic>
        <p:pic>
          <p:nvPicPr>
            <p:cNvPr id="9" name="Content Placeholder 3" descr="20101205-140331.jpg">
              <a:extLst>
                <a:ext uri="{FF2B5EF4-FFF2-40B4-BE49-F238E27FC236}">
                  <a16:creationId xmlns:a16="http://schemas.microsoft.com/office/drawing/2014/main" id="{2A95983C-8928-8D49-8E2E-9464D483A056}"/>
                </a:ext>
              </a:extLst>
            </p:cNvPr>
            <p:cNvPicPr>
              <a:picLocks noChangeAspect="1"/>
            </p:cNvPicPr>
            <p:nvPr/>
          </p:nvPicPr>
          <p:blipFill>
            <a:blip r:embed="rId8" cstate="print">
              <a:duotone>
                <a:prstClr val="black"/>
                <a:schemeClr val="tx2">
                  <a:tint val="45000"/>
                  <a:satMod val="400000"/>
                </a:schemeClr>
              </a:duotone>
              <a:extLst/>
            </a:blip>
            <a:srcRect/>
            <a:stretch>
              <a:fillRect/>
            </a:stretch>
          </p:blipFill>
          <p:spPr>
            <a:xfrm>
              <a:off x="7086600" y="5334001"/>
              <a:ext cx="2057400" cy="1524000"/>
            </a:xfrm>
            <a:prstGeom prst="rect">
              <a:avLst/>
            </a:prstGeom>
          </p:spPr>
        </p:pic>
        <p:pic>
          <p:nvPicPr>
            <p:cNvPr id="10" name="Content Placeholder 3" descr="pic_134.jpg">
              <a:extLst>
                <a:ext uri="{FF2B5EF4-FFF2-40B4-BE49-F238E27FC236}">
                  <a16:creationId xmlns:a16="http://schemas.microsoft.com/office/drawing/2014/main" id="{246B1F7A-6615-EA4A-94C7-7FF698534FCD}"/>
                </a:ext>
              </a:extLst>
            </p:cNvPr>
            <p:cNvPicPr>
              <a:picLocks noChangeAspect="1"/>
            </p:cNvPicPr>
            <p:nvPr/>
          </p:nvPicPr>
          <p:blipFill>
            <a:blip r:embed="rId9" cstate="print">
              <a:duotone>
                <a:schemeClr val="accent5">
                  <a:shade val="45000"/>
                  <a:satMod val="135000"/>
                </a:schemeClr>
                <a:prstClr val="white"/>
              </a:duotone>
              <a:extLst/>
            </a:blip>
            <a:srcRect/>
            <a:stretch>
              <a:fillRect/>
            </a:stretch>
          </p:blipFill>
          <p:spPr>
            <a:xfrm>
              <a:off x="5029200" y="5334000"/>
              <a:ext cx="1066800" cy="1524000"/>
            </a:xfrm>
            <a:prstGeom prst="rect">
              <a:avLst/>
            </a:prstGeom>
          </p:spPr>
        </p:pic>
        <p:pic>
          <p:nvPicPr>
            <p:cNvPr id="11" name="Picture 10" descr="pic_122.jpg">
              <a:extLst>
                <a:ext uri="{FF2B5EF4-FFF2-40B4-BE49-F238E27FC236}">
                  <a16:creationId xmlns:a16="http://schemas.microsoft.com/office/drawing/2014/main" id="{0DBCEAA5-C8E1-8D44-8261-CE6F506BD24C}"/>
                </a:ext>
              </a:extLst>
            </p:cNvPr>
            <p:cNvPicPr>
              <a:picLocks noChangeAspect="1"/>
            </p:cNvPicPr>
            <p:nvPr/>
          </p:nvPicPr>
          <p:blipFill>
            <a:blip r:embed="rId10" cstate="print">
              <a:duotone>
                <a:schemeClr val="accent6">
                  <a:shade val="45000"/>
                  <a:satMod val="135000"/>
                </a:schemeClr>
                <a:prstClr val="white"/>
              </a:duotone>
              <a:extLst/>
            </a:blip>
            <a:srcRect/>
            <a:stretch>
              <a:fillRect/>
            </a:stretch>
          </p:blipFill>
          <p:spPr>
            <a:xfrm>
              <a:off x="6096000" y="5334001"/>
              <a:ext cx="1032933" cy="1523999"/>
            </a:xfrm>
            <a:prstGeom prst="rect">
              <a:avLst/>
            </a:prstGeom>
          </p:spPr>
        </p:pic>
        <p:pic>
          <p:nvPicPr>
            <p:cNvPr id="12" name="Picture 11" descr="pic_138.jpg">
              <a:extLst>
                <a:ext uri="{FF2B5EF4-FFF2-40B4-BE49-F238E27FC236}">
                  <a16:creationId xmlns:a16="http://schemas.microsoft.com/office/drawing/2014/main" id="{1083B440-92C8-AC4E-B894-1E603AB9F54B}"/>
                </a:ext>
              </a:extLst>
            </p:cNvPr>
            <p:cNvPicPr>
              <a:picLocks noChangeAspect="1"/>
            </p:cNvPicPr>
            <p:nvPr/>
          </p:nvPicPr>
          <p:blipFill>
            <a:blip r:embed="rId11" cstate="print">
              <a:duotone>
                <a:schemeClr val="accent4">
                  <a:shade val="45000"/>
                  <a:satMod val="135000"/>
                </a:schemeClr>
                <a:prstClr val="white"/>
              </a:duotone>
              <a:extLst/>
            </a:blip>
            <a:srcRect/>
            <a:stretch>
              <a:fillRect/>
            </a:stretch>
          </p:blipFill>
          <p:spPr>
            <a:xfrm>
              <a:off x="3996266" y="5334000"/>
              <a:ext cx="1032934" cy="1524000"/>
            </a:xfrm>
            <a:prstGeom prst="rect">
              <a:avLst/>
            </a:prstGeom>
          </p:spPr>
        </p:pic>
        <p:sp>
          <p:nvSpPr>
            <p:cNvPr id="13" name="Date Placeholder 3">
              <a:extLst>
                <a:ext uri="{FF2B5EF4-FFF2-40B4-BE49-F238E27FC236}">
                  <a16:creationId xmlns:a16="http://schemas.microsoft.com/office/drawing/2014/main" id="{211B735B-6AA2-4C41-9CE3-1AC12E6366C4}"/>
                </a:ext>
              </a:extLst>
            </p:cNvPr>
            <p:cNvSpPr txBox="1">
              <a:spLocks/>
            </p:cNvSpPr>
            <p:nvPr/>
          </p:nvSpPr>
          <p:spPr>
            <a:xfrm>
              <a:off x="457200" y="6356350"/>
              <a:ext cx="21336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1pPr>
              <a:lvl2pPr marL="0" marR="0" indent="3429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2pPr>
              <a:lvl3pPr marL="0" marR="0" indent="6858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3pPr>
              <a:lvl4pPr marL="0" marR="0" indent="10287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4pPr>
              <a:lvl5pPr marL="0" marR="0" indent="13716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5pPr>
              <a:lvl6pPr marL="0" marR="0" indent="17145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6pPr>
              <a:lvl7pPr marL="0" marR="0" indent="20574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7pPr>
              <a:lvl8pPr marL="0" marR="0" indent="24003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8pPr>
              <a:lvl9pPr marL="0" marR="0" indent="27432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9pPr>
            </a:lstStyle>
            <a:p>
              <a:endParaRPr lang="en-US" altLang="en-US" dirty="0"/>
            </a:p>
          </p:txBody>
        </p:sp>
        <p:sp>
          <p:nvSpPr>
            <p:cNvPr id="14" name="Slide Number Placeholder 5">
              <a:extLst>
                <a:ext uri="{FF2B5EF4-FFF2-40B4-BE49-F238E27FC236}">
                  <a16:creationId xmlns:a16="http://schemas.microsoft.com/office/drawing/2014/main" id="{1A79BEA5-3A1F-C04B-9BC0-CDFE04F0C82B}"/>
                </a:ext>
              </a:extLst>
            </p:cNvPr>
            <p:cNvSpPr txBox="1">
              <a:spLocks/>
            </p:cNvSpPr>
            <p:nvPr/>
          </p:nvSpPr>
          <p:spPr>
            <a:xfrm>
              <a:off x="6553200" y="6356350"/>
              <a:ext cx="21336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1pPr>
              <a:lvl2pPr marL="0" marR="0" indent="3429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2pPr>
              <a:lvl3pPr marL="0" marR="0" indent="6858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3pPr>
              <a:lvl4pPr marL="0" marR="0" indent="10287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4pPr>
              <a:lvl5pPr marL="0" marR="0" indent="13716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5pPr>
              <a:lvl6pPr marL="0" marR="0" indent="17145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6pPr>
              <a:lvl7pPr marL="0" marR="0" indent="20574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7pPr>
              <a:lvl8pPr marL="0" marR="0" indent="24003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8pPr>
              <a:lvl9pPr marL="0" marR="0" indent="274320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lvl9pPr>
            </a:lstStyle>
            <a:p>
              <a:fld id="{05E49729-7EDD-1547-9B3A-21AF0A7CE7C2}" type="slidenum">
                <a:rPr lang="en-US" altLang="en-US" smtClean="0"/>
                <a:pPr/>
                <a:t>10</a:t>
              </a:fld>
              <a:endParaRPr lang="en-US" altLang="en-US"/>
            </a:p>
          </p:txBody>
        </p:sp>
      </p:grpSp>
      <p:sp>
        <p:nvSpPr>
          <p:cNvPr id="16" name="TextBox 15">
            <a:extLst>
              <a:ext uri="{FF2B5EF4-FFF2-40B4-BE49-F238E27FC236}">
                <a16:creationId xmlns:a16="http://schemas.microsoft.com/office/drawing/2014/main" id="{3ED4D7A6-8A4E-DA4C-8CAA-A593B031FC71}"/>
              </a:ext>
            </a:extLst>
          </p:cNvPr>
          <p:cNvSpPr txBox="1"/>
          <p:nvPr/>
        </p:nvSpPr>
        <p:spPr>
          <a:xfrm>
            <a:off x="7623153" y="1902875"/>
            <a:ext cx="913769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0" b="0" i="0" u="none" strike="noStrike" cap="none" spc="-38" normalizeH="0" baseline="0" dirty="0" err="1">
                <a:ln>
                  <a:noFill/>
                </a:ln>
                <a:solidFill>
                  <a:srgbClr val="3F5663"/>
                </a:solidFill>
                <a:effectLst/>
                <a:uFillTx/>
                <a:latin typeface="Gabriola" pitchFamily="82" charset="0"/>
                <a:ea typeface="Brush Script MT" panose="03060802040406070304" pitchFamily="66" charset="-122"/>
                <a:cs typeface="Brush Script MT" panose="03060802040406070304" pitchFamily="66" charset="-122"/>
                <a:sym typeface="Gill Sans Light"/>
              </a:rPr>
              <a:t>Maraming</a:t>
            </a:r>
            <a:r>
              <a:rPr kumimoji="0" lang="en-US" sz="12000" b="0" i="0" u="none" strike="noStrike" cap="none" spc="-38" normalizeH="0" baseline="0" dirty="0">
                <a:ln>
                  <a:noFill/>
                </a:ln>
                <a:solidFill>
                  <a:srgbClr val="3F5663"/>
                </a:solidFill>
                <a:effectLst/>
                <a:uFillTx/>
                <a:latin typeface="Gabriola" pitchFamily="82" charset="0"/>
                <a:ea typeface="Brush Script MT" panose="03060802040406070304" pitchFamily="66" charset="-122"/>
                <a:cs typeface="Brush Script MT" panose="03060802040406070304" pitchFamily="66" charset="-122"/>
                <a:sym typeface="Gill Sans Light"/>
              </a:rPr>
              <a:t> Salamat</a:t>
            </a:r>
          </a:p>
          <a:p>
            <a:pPr marL="0" marR="0" indent="0" algn="ctr" defTabSz="825500" rtl="0" fontAlgn="auto" latinLnBrk="0" hangingPunct="0">
              <a:lnSpc>
                <a:spcPct val="100000"/>
              </a:lnSpc>
              <a:spcBef>
                <a:spcPts val="0"/>
              </a:spcBef>
              <a:spcAft>
                <a:spcPts val="0"/>
              </a:spcAft>
              <a:buClrTx/>
              <a:buSzTx/>
              <a:buFontTx/>
              <a:buNone/>
              <a:tabLst/>
            </a:pPr>
            <a:r>
              <a:rPr lang="en-US" sz="12000" dirty="0">
                <a:latin typeface="Gabriola" pitchFamily="82" charset="0"/>
                <a:ea typeface="Brush Script MT" panose="03060802040406070304" pitchFamily="66" charset="-122"/>
                <a:cs typeface="Brush Script MT" panose="03060802040406070304" pitchFamily="66" charset="-122"/>
              </a:rPr>
              <a:t>Thank You</a:t>
            </a:r>
            <a:endParaRPr kumimoji="0" lang="en-US" sz="12000" b="0" i="0" u="none" strike="noStrike" cap="none" spc="-38" normalizeH="0" baseline="0" dirty="0">
              <a:ln>
                <a:noFill/>
              </a:ln>
              <a:solidFill>
                <a:srgbClr val="3F5663"/>
              </a:solidFill>
              <a:effectLst/>
              <a:uFillTx/>
              <a:latin typeface="Gabriola" pitchFamily="82" charset="0"/>
              <a:ea typeface="Brush Script MT" panose="03060802040406070304" pitchFamily="66" charset="-122"/>
              <a:cs typeface="Brush Script MT" panose="03060802040406070304" pitchFamily="66" charset="-122"/>
              <a:sym typeface="Gill Sans Light"/>
            </a:endParaRPr>
          </a:p>
        </p:txBody>
      </p:sp>
      <p:sp>
        <p:nvSpPr>
          <p:cNvPr id="17" name="TextBox 16">
            <a:extLst>
              <a:ext uri="{FF2B5EF4-FFF2-40B4-BE49-F238E27FC236}">
                <a16:creationId xmlns:a16="http://schemas.microsoft.com/office/drawing/2014/main" id="{E49EADAC-3AE5-1646-B50C-A8A4066CCF2E}"/>
              </a:ext>
            </a:extLst>
          </p:cNvPr>
          <p:cNvSpPr txBox="1"/>
          <p:nvPr/>
        </p:nvSpPr>
        <p:spPr>
          <a:xfrm>
            <a:off x="3637228" y="6856060"/>
            <a:ext cx="16682772" cy="2043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72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rPr>
              <a:t>Philippine Society for Orphan Disorders, Inc.</a:t>
            </a:r>
          </a:p>
        </p:txBody>
      </p:sp>
    </p:spTree>
    <p:extLst>
      <p:ext uri="{BB962C8B-B14F-4D97-AF65-F5344CB8AC3E}">
        <p14:creationId xmlns:p14="http://schemas.microsoft.com/office/powerpoint/2010/main" val="605133844"/>
      </p:ext>
    </p:extLst>
  </p:cSld>
  <p:clrMapOvr>
    <a:masterClrMapping/>
  </p:clrMapOvr>
  <p:transition spd="med" advTm="3743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88350" y="2874526"/>
            <a:ext cx="8258424" cy="2489920"/>
          </a:xfrm>
          <a:prstGeom prst="rect">
            <a:avLst/>
          </a:prstGeom>
        </p:spPr>
      </p:pic>
      <p:sp>
        <p:nvSpPr>
          <p:cNvPr id="5" name="TextBox 4"/>
          <p:cNvSpPr txBox="1"/>
          <p:nvPr/>
        </p:nvSpPr>
        <p:spPr>
          <a:xfrm>
            <a:off x="8613014" y="4815787"/>
            <a:ext cx="13114508" cy="879921"/>
          </a:xfrm>
          <a:prstGeom prst="rect">
            <a:avLst/>
          </a:prstGeom>
          <a:noFill/>
        </p:spPr>
        <p:txBody>
          <a:bodyPr wrap="square" rtlCol="0">
            <a:spAutoFit/>
          </a:bodyPr>
          <a:lstStyle/>
          <a:p>
            <a:r>
              <a:rPr lang="en-US" sz="4320" dirty="0"/>
              <a:t>Patients, their families and all its donors and sponsors</a:t>
            </a:r>
          </a:p>
        </p:txBody>
      </p:sp>
      <p:pic>
        <p:nvPicPr>
          <p:cNvPr id="6" name="Picture 5"/>
          <p:cNvPicPr>
            <a:picLocks noChangeAspect="1"/>
          </p:cNvPicPr>
          <p:nvPr/>
        </p:nvPicPr>
        <p:blipFill>
          <a:blip r:embed="rId3"/>
          <a:stretch>
            <a:fillRect/>
          </a:stretch>
        </p:blipFill>
        <p:spPr>
          <a:xfrm>
            <a:off x="9688350" y="6964033"/>
            <a:ext cx="12065824" cy="2773308"/>
          </a:xfrm>
          <a:prstGeom prst="rect">
            <a:avLst/>
          </a:prstGeom>
        </p:spPr>
      </p:pic>
      <p:pic>
        <p:nvPicPr>
          <p:cNvPr id="7" name="Picture 2" descr="M:\Acer Work\Red\Publications\Logo\DOH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098" y="3098360"/>
            <a:ext cx="2844988" cy="282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M:\Acer Work\Red\Publications\Logo\UP Manila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9590" y="6858000"/>
            <a:ext cx="2959496" cy="295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9688350" y="9571606"/>
            <a:ext cx="10963836" cy="879921"/>
          </a:xfrm>
          <a:prstGeom prst="rect">
            <a:avLst/>
          </a:prstGeom>
          <a:noFill/>
        </p:spPr>
        <p:txBody>
          <a:bodyPr wrap="square" rtlCol="0">
            <a:spAutoFit/>
          </a:bodyPr>
          <a:lstStyle/>
          <a:p>
            <a:r>
              <a:rPr lang="en-US" sz="4320" dirty="0"/>
              <a:t>Geneticists and other health professionals</a:t>
            </a:r>
          </a:p>
        </p:txBody>
      </p:sp>
      <p:sp>
        <p:nvSpPr>
          <p:cNvPr id="2" name="TextBox 1"/>
          <p:cNvSpPr txBox="1"/>
          <p:nvPr/>
        </p:nvSpPr>
        <p:spPr>
          <a:xfrm>
            <a:off x="2847096" y="713873"/>
            <a:ext cx="18471678" cy="1446935"/>
          </a:xfrm>
          <a:prstGeom prst="rect">
            <a:avLst/>
          </a:prstGeom>
          <a:noFill/>
        </p:spPr>
        <p:txBody>
          <a:bodyPr wrap="square" rtlCol="0">
            <a:spAutoFit/>
          </a:bodyPr>
          <a:lstStyle/>
          <a:p>
            <a:pPr algn="ctr"/>
            <a:r>
              <a:rPr lang="en-US" sz="7680" dirty="0">
                <a:latin typeface="+mj-lt"/>
              </a:rPr>
              <a:t>Acknowledgement for Rare Disease Act</a:t>
            </a:r>
          </a:p>
        </p:txBody>
      </p:sp>
    </p:spTree>
    <p:extLst>
      <p:ext uri="{BB962C8B-B14F-4D97-AF65-F5344CB8AC3E}">
        <p14:creationId xmlns:p14="http://schemas.microsoft.com/office/powerpoint/2010/main" val="278381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SOD logo.jpg">
            <a:extLst>
              <a:ext uri="{FF2B5EF4-FFF2-40B4-BE49-F238E27FC236}">
                <a16:creationId xmlns:a16="http://schemas.microsoft.com/office/drawing/2014/main" id="{39659926-2576-A146-BF1C-F98AF9B7830F}"/>
              </a:ext>
            </a:extLst>
          </p:cNvPr>
          <p:cNvPicPr>
            <a:picLocks noChangeAspect="1"/>
          </p:cNvPicPr>
          <p:nvPr/>
        </p:nvPicPr>
        <p:blipFill>
          <a:blip r:embed="rId2" cstate="print">
            <a:clrChange>
              <a:clrFrom>
                <a:srgbClr val="FFFFFF"/>
              </a:clrFrom>
              <a:clrTo>
                <a:srgbClr val="FFFFFF">
                  <a:alpha val="0"/>
                </a:srgbClr>
              </a:clrTo>
            </a:clrChange>
          </a:blip>
          <a:srcRect l="22083" r="16042" b="20556"/>
          <a:stretch>
            <a:fillRect/>
          </a:stretch>
        </p:blipFill>
        <p:spPr>
          <a:xfrm>
            <a:off x="17081389" y="4867835"/>
            <a:ext cx="3673474" cy="33320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0DA174F-7492-F14E-A687-3C76B8C25693}"/>
              </a:ext>
            </a:extLst>
          </p:cNvPr>
          <p:cNvSpPr txBox="1"/>
          <p:nvPr/>
        </p:nvSpPr>
        <p:spPr>
          <a:xfrm>
            <a:off x="9474354" y="3983491"/>
            <a:ext cx="6413935" cy="7395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rPr>
              <a:t>Cynthia K. Magdaraog</a:t>
            </a:r>
          </a:p>
          <a:p>
            <a:pPr marR="0" algn="l" defTabSz="825500" rtl="0" fontAlgn="auto" latinLnBrk="0" hangingPunct="0">
              <a:lnSpc>
                <a:spcPct val="100000"/>
              </a:lnSpc>
              <a:spcBef>
                <a:spcPts val="0"/>
              </a:spcBef>
              <a:spcAft>
                <a:spcPts val="0"/>
              </a:spcAft>
              <a:buClrTx/>
              <a:buSzTx/>
              <a:tabLst/>
            </a:pPr>
            <a:r>
              <a:rPr lang="en-US" sz="2800" dirty="0">
                <a:latin typeface="Times New Roman" panose="02020603050405020304" pitchFamily="18" charset="0"/>
                <a:cs typeface="Times New Roman" panose="02020603050405020304" pitchFamily="18" charset="0"/>
              </a:rPr>
              <a:t>President</a:t>
            </a:r>
          </a:p>
          <a:p>
            <a:pPr marR="0" algn="l" defTabSz="825500" rtl="0" fontAlgn="auto" latinLnBrk="0" hangingPunct="0">
              <a:lnSpc>
                <a:spcPct val="100000"/>
              </a:lnSpc>
              <a:spcBef>
                <a:spcPts val="0"/>
              </a:spcBef>
              <a:spcAft>
                <a:spcPts val="0"/>
              </a:spcAft>
              <a:buClrTx/>
              <a:buSzTx/>
              <a:tabLst/>
            </a:pPr>
            <a:endPar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a:p>
            <a:pPr marR="0" algn="l" defTabSz="825500" rtl="0" fontAlgn="auto" latinLnBrk="0" hangingPunct="0">
              <a:lnSpc>
                <a:spcPct val="100000"/>
              </a:lnSpc>
              <a:spcBef>
                <a:spcPts val="0"/>
              </a:spcBef>
              <a:spcAft>
                <a:spcPts val="0"/>
              </a:spcAft>
              <a:buClrTx/>
              <a:buSzTx/>
              <a:tabLst/>
            </a:pP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rPr>
              <a:t>Philippine Society for Orphan Disorders, Inc.</a:t>
            </a:r>
          </a:p>
          <a:p>
            <a:pPr marR="0" algn="l" defTabSz="825500" rtl="0" fontAlgn="auto" latinLnBrk="0" hangingPunct="0">
              <a:lnSpc>
                <a:spcPct val="100000"/>
              </a:lnSpc>
              <a:spcBef>
                <a:spcPts val="0"/>
              </a:spcBef>
              <a:spcAft>
                <a:spcPts val="0"/>
              </a:spcAft>
              <a:buClrTx/>
              <a:buSzTx/>
              <a:tabLst/>
            </a:pPr>
            <a:r>
              <a:rPr lang="en-US" sz="2800" dirty="0">
                <a:latin typeface="Times New Roman" panose="02020603050405020304" pitchFamily="18" charset="0"/>
                <a:cs typeface="Times New Roman" panose="02020603050405020304" pitchFamily="18" charset="0"/>
              </a:rPr>
              <a:t>Unit 507, </a:t>
            </a:r>
            <a:r>
              <a:rPr lang="en-US" sz="2800" dirty="0" err="1">
                <a:latin typeface="Times New Roman" panose="02020603050405020304" pitchFamily="18" charset="0"/>
                <a:cs typeface="Times New Roman" panose="02020603050405020304" pitchFamily="18" charset="0"/>
              </a:rPr>
              <a:t>Greenhills</a:t>
            </a:r>
            <a:r>
              <a:rPr lang="en-US" sz="2800" dirty="0">
                <a:latin typeface="Times New Roman" panose="02020603050405020304" pitchFamily="18" charset="0"/>
                <a:cs typeface="Times New Roman" panose="02020603050405020304" pitchFamily="18" charset="0"/>
              </a:rPr>
              <a:t> Mansion</a:t>
            </a:r>
          </a:p>
          <a:p>
            <a:pPr marR="0" algn="l" defTabSz="825500" rtl="0" fontAlgn="auto" latinLnBrk="0" hangingPunct="0">
              <a:lnSpc>
                <a:spcPct val="100000"/>
              </a:lnSpc>
              <a:spcBef>
                <a:spcPts val="0"/>
              </a:spcBef>
              <a:spcAft>
                <a:spcPts val="0"/>
              </a:spcAft>
              <a:buClrTx/>
              <a:buSzTx/>
              <a:tabLst/>
            </a:pP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rPr>
              <a:t>37 Annapolis St., </a:t>
            </a:r>
            <a:r>
              <a:rPr kumimoji="0" lang="en-US" sz="2800" b="0" i="0" u="none" strike="noStrike" cap="none" spc="-38" normalizeH="0" baseline="0" dirty="0" err="1">
                <a:ln>
                  <a:noFill/>
                </a:ln>
                <a:solidFill>
                  <a:srgbClr val="3F5663"/>
                </a:solidFill>
                <a:effectLst/>
                <a:uFillTx/>
                <a:latin typeface="Times New Roman" panose="02020603050405020304" pitchFamily="18" charset="0"/>
                <a:cs typeface="Times New Roman" panose="02020603050405020304" pitchFamily="18" charset="0"/>
                <a:sym typeface="Gill Sans Light"/>
              </a:rPr>
              <a:t>Greenhills</a:t>
            </a: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rPr>
              <a:t> 1502</a:t>
            </a:r>
          </a:p>
          <a:p>
            <a:pPr marR="0" algn="l" defTabSz="825500" rtl="0" fontAlgn="auto" latinLnBrk="0" hangingPunct="0">
              <a:lnSpc>
                <a:spcPct val="100000"/>
              </a:lnSpc>
              <a:spcBef>
                <a:spcPts val="0"/>
              </a:spcBef>
              <a:spcAft>
                <a:spcPts val="0"/>
              </a:spcAft>
              <a:buClrTx/>
              <a:buSzTx/>
              <a:tabLst/>
            </a:pPr>
            <a:r>
              <a:rPr lang="en-US" sz="2800" dirty="0">
                <a:latin typeface="Times New Roman" panose="02020603050405020304" pitchFamily="18" charset="0"/>
                <a:cs typeface="Times New Roman" panose="02020603050405020304" pitchFamily="18" charset="0"/>
              </a:rPr>
              <a:t>San Juan City, Metro Manila, Philippines</a:t>
            </a:r>
          </a:p>
          <a:p>
            <a:pPr marR="0" algn="ctr" defTabSz="825500" rtl="0" fontAlgn="auto" latinLnBrk="0" hangingPunct="0">
              <a:lnSpc>
                <a:spcPct val="100000"/>
              </a:lnSpc>
              <a:spcBef>
                <a:spcPts val="0"/>
              </a:spcBef>
              <a:spcAft>
                <a:spcPts val="0"/>
              </a:spcAft>
              <a:buClrTx/>
              <a:buSzTx/>
              <a:tabLst/>
            </a:pPr>
            <a:endPar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a:p>
            <a:pPr marR="0" algn="l" defTabSz="825500" rtl="0" fontAlgn="auto" latinLnBrk="0" hangingPunct="0">
              <a:lnSpc>
                <a:spcPct val="100000"/>
              </a:lnSpc>
              <a:spcBef>
                <a:spcPts val="0"/>
              </a:spcBef>
              <a:spcAft>
                <a:spcPts val="0"/>
              </a:spcAft>
              <a:buClrTx/>
              <a:buSzTx/>
              <a:tabLst/>
            </a:pPr>
            <a:r>
              <a:rPr lang="en-US" sz="2800" dirty="0">
                <a:latin typeface="Times New Roman" panose="02020603050405020304" pitchFamily="18" charset="0"/>
                <a:cs typeface="Times New Roman" panose="02020603050405020304" pitchFamily="18" charset="0"/>
              </a:rPr>
              <a:t>+63.2.661.8935</a:t>
            </a:r>
          </a:p>
          <a:p>
            <a:pPr marR="0" algn="l" defTabSz="825500" rtl="0" fontAlgn="auto" latinLnBrk="0" hangingPunct="0">
              <a:lnSpc>
                <a:spcPct val="100000"/>
              </a:lnSpc>
              <a:spcBef>
                <a:spcPts val="0"/>
              </a:spcBef>
              <a:spcAft>
                <a:spcPts val="0"/>
              </a:spcAft>
              <a:buClrTx/>
              <a:buSzTx/>
              <a:tabLst/>
            </a:pP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hlinkClick r:id="rId3"/>
              </a:rPr>
              <a:t>cynthia@p</a:t>
            </a:r>
            <a:r>
              <a:rPr lang="en-US" sz="2800" dirty="0">
                <a:latin typeface="Times New Roman" panose="02020603050405020304" pitchFamily="18" charset="0"/>
                <a:cs typeface="Times New Roman" panose="02020603050405020304" pitchFamily="18" charset="0"/>
                <a:hlinkClick r:id="rId3"/>
              </a:rPr>
              <a:t>sod.org.ph</a:t>
            </a:r>
            <a:endParaRPr lang="en-US" sz="28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r>
              <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hlinkClick r:id="rId4"/>
              </a:rPr>
              <a:t>www.psod.org.ph</a:t>
            </a:r>
            <a:endPar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a:p>
            <a:pPr marR="0" algn="l" defTabSz="825500" rtl="0" fontAlgn="auto" latinLnBrk="0" hangingPunct="0">
              <a:lnSpc>
                <a:spcPct val="100000"/>
              </a:lnSpc>
              <a:spcBef>
                <a:spcPts val="0"/>
              </a:spcBef>
              <a:spcAft>
                <a:spcPts val="0"/>
              </a:spcAft>
              <a:buClrTx/>
              <a:buSzTx/>
              <a:tabLst/>
            </a:pPr>
            <a:r>
              <a:rPr lang="en-US" sz="2800" dirty="0">
                <a:latin typeface="Times New Roman" panose="02020603050405020304" pitchFamily="18" charset="0"/>
                <a:cs typeface="Times New Roman" panose="02020603050405020304" pitchFamily="18" charset="0"/>
              </a:rPr>
              <a:t>https://</a:t>
            </a:r>
            <a:r>
              <a:rPr lang="en-US" sz="2800" dirty="0" err="1">
                <a:latin typeface="Times New Roman" panose="02020603050405020304" pitchFamily="18" charset="0"/>
                <a:cs typeface="Times New Roman" panose="02020603050405020304" pitchFamily="18" charset="0"/>
              </a:rPr>
              <a:t>www.facebook.com</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psod.org.ph</a:t>
            </a:r>
            <a:r>
              <a:rPr lang="en-US" sz="2800" dirty="0">
                <a:latin typeface="Times New Roman" panose="02020603050405020304" pitchFamily="18" charset="0"/>
                <a:cs typeface="Times New Roman" panose="02020603050405020304" pitchFamily="18" charset="0"/>
              </a:rPr>
              <a:t>/</a:t>
            </a:r>
            <a:endPar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a:p>
            <a:pPr marR="0" algn="l" defTabSz="825500" rtl="0" fontAlgn="auto" latinLnBrk="0" hangingPunct="0">
              <a:lnSpc>
                <a:spcPct val="100000"/>
              </a:lnSpc>
              <a:spcBef>
                <a:spcPts val="0"/>
              </a:spcBef>
              <a:spcAft>
                <a:spcPts val="0"/>
              </a:spcAft>
              <a:buClrTx/>
              <a:buSzTx/>
              <a:tabLst/>
            </a:pPr>
            <a:endParaRPr lang="en-US" sz="2800" dirty="0">
              <a:latin typeface="Times New Roman" panose="02020603050405020304" pitchFamily="18" charset="0"/>
              <a:cs typeface="Times New Roman" panose="02020603050405020304" pitchFamily="18" charset="0"/>
            </a:endParaRPr>
          </a:p>
          <a:p>
            <a:pPr marR="0" algn="l" defTabSz="825500" rtl="0" fontAlgn="auto" latinLnBrk="0" hangingPunct="0">
              <a:lnSpc>
                <a:spcPct val="100000"/>
              </a:lnSpc>
              <a:spcBef>
                <a:spcPts val="0"/>
              </a:spcBef>
              <a:spcAft>
                <a:spcPts val="0"/>
              </a:spcAft>
              <a:buClrTx/>
              <a:buSzTx/>
              <a:tabLst/>
            </a:pPr>
            <a:endParaRPr kumimoji="0" lang="en-US" sz="2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dirty="0">
              <a:ln>
                <a:noFill/>
              </a:ln>
              <a:solidFill>
                <a:srgbClr val="3F5663"/>
              </a:solidFill>
              <a:effectLst/>
              <a:uFillTx/>
              <a:latin typeface="Times New Roman" panose="02020603050405020304" pitchFamily="18" charset="0"/>
              <a:cs typeface="Times New Roman" panose="02020603050405020304" pitchFamily="18" charset="0"/>
              <a:sym typeface="Gill Sans Light"/>
            </a:endParaRPr>
          </a:p>
        </p:txBody>
      </p:sp>
      <p:sp>
        <p:nvSpPr>
          <p:cNvPr id="7" name="TextBox 6">
            <a:extLst>
              <a:ext uri="{FF2B5EF4-FFF2-40B4-BE49-F238E27FC236}">
                <a16:creationId xmlns:a16="http://schemas.microsoft.com/office/drawing/2014/main" id="{C7F19674-4376-3747-85F9-8C8DD49EAF25}"/>
              </a:ext>
            </a:extLst>
          </p:cNvPr>
          <p:cNvSpPr txBox="1"/>
          <p:nvPr/>
        </p:nvSpPr>
        <p:spPr>
          <a:xfrm>
            <a:off x="4398157" y="2820609"/>
            <a:ext cx="5076197" cy="1162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2800" b="0" i="0" u="none" strike="noStrike" cap="none" spc="-38" normalizeH="0" baseline="0" dirty="0">
                <a:ln>
                  <a:noFill/>
                </a:ln>
                <a:solidFill>
                  <a:srgbClr val="3F5663"/>
                </a:solidFill>
                <a:effectLst/>
                <a:uFillTx/>
                <a:latin typeface="+mj-ea"/>
                <a:ea typeface="+mj-ea"/>
                <a:cs typeface="+mn-cs"/>
                <a:sym typeface="Gill Sans Light"/>
              </a:rPr>
              <a:t>For further information, contact:</a:t>
            </a:r>
          </a:p>
        </p:txBody>
      </p:sp>
    </p:spTree>
    <p:extLst>
      <p:ext uri="{BB962C8B-B14F-4D97-AF65-F5344CB8AC3E}">
        <p14:creationId xmlns:p14="http://schemas.microsoft.com/office/powerpoint/2010/main" val="393810347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BE069-41B3-436F-96ED-AD3A41F8A9F1}"/>
              </a:ext>
            </a:extLst>
          </p:cNvPr>
          <p:cNvSpPr>
            <a:spLocks noGrp="1"/>
          </p:cNvSpPr>
          <p:nvPr>
            <p:ph type="body" sz="quarter" idx="13"/>
          </p:nvPr>
        </p:nvSpPr>
        <p:spPr>
          <a:xfrm>
            <a:off x="5673436" y="1066800"/>
            <a:ext cx="11533909" cy="1790700"/>
          </a:xfrm>
        </p:spPr>
        <p:txBody>
          <a:bodyPr>
            <a:normAutofit/>
          </a:bodyPr>
          <a:lstStyle/>
          <a:p>
            <a:pPr algn="ctr"/>
            <a:r>
              <a:rPr lang="en-US" sz="4000" b="1" dirty="0"/>
              <a:t>                                                           </a:t>
            </a:r>
          </a:p>
        </p:txBody>
      </p:sp>
      <p:sp>
        <p:nvSpPr>
          <p:cNvPr id="3" name="Text Placeholder 2">
            <a:extLst>
              <a:ext uri="{FF2B5EF4-FFF2-40B4-BE49-F238E27FC236}">
                <a16:creationId xmlns:a16="http://schemas.microsoft.com/office/drawing/2014/main" id="{59BA82DD-E440-4EAA-B8F3-548F81EDB6F9}"/>
              </a:ext>
            </a:extLst>
          </p:cNvPr>
          <p:cNvSpPr>
            <a:spLocks noGrp="1"/>
          </p:cNvSpPr>
          <p:nvPr>
            <p:ph type="body" idx="1"/>
          </p:nvPr>
        </p:nvSpPr>
        <p:spPr>
          <a:xfrm>
            <a:off x="3740727" y="3460691"/>
            <a:ext cx="16895618" cy="8502709"/>
          </a:xfrm>
        </p:spPr>
        <p:txBody>
          <a:bodyPr/>
          <a:lstStyle/>
          <a:p>
            <a:endParaRPr lang="en-US" dirty="0"/>
          </a:p>
          <a:p>
            <a:endParaRPr lang="en-US" dirty="0"/>
          </a:p>
        </p:txBody>
      </p:sp>
      <p:sp>
        <p:nvSpPr>
          <p:cNvPr id="4" name="TextBox 3">
            <a:extLst>
              <a:ext uri="{FF2B5EF4-FFF2-40B4-BE49-F238E27FC236}">
                <a16:creationId xmlns:a16="http://schemas.microsoft.com/office/drawing/2014/main" id="{35243A89-CBD1-4F1F-8CE4-212FE5282E0E}"/>
              </a:ext>
            </a:extLst>
          </p:cNvPr>
          <p:cNvSpPr txBox="1"/>
          <p:nvPr/>
        </p:nvSpPr>
        <p:spPr>
          <a:xfrm flipH="1">
            <a:off x="4094018" y="171001"/>
            <a:ext cx="16542327" cy="2043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7200" i="0" u="none" strike="noStrike" cap="none" spc="-38" normalizeH="0" baseline="0" dirty="0">
                <a:ln>
                  <a:noFill/>
                </a:ln>
                <a:solidFill>
                  <a:srgbClr val="3F5663"/>
                </a:solidFill>
                <a:effectLst/>
                <a:uFillTx/>
                <a:latin typeface="+mj-lt"/>
                <a:ea typeface="+mn-ea"/>
                <a:cs typeface="+mn-cs"/>
                <a:sym typeface="Gill Sans Light"/>
              </a:rPr>
              <a:t>Topic Coverage</a:t>
            </a:r>
          </a:p>
        </p:txBody>
      </p:sp>
      <p:sp>
        <p:nvSpPr>
          <p:cNvPr id="5" name="TextBox 4">
            <a:extLst>
              <a:ext uri="{FF2B5EF4-FFF2-40B4-BE49-F238E27FC236}">
                <a16:creationId xmlns:a16="http://schemas.microsoft.com/office/drawing/2014/main" id="{34F6CF88-4245-4D11-9856-D9E6BF20C604}"/>
              </a:ext>
            </a:extLst>
          </p:cNvPr>
          <p:cNvSpPr txBox="1"/>
          <p:nvPr/>
        </p:nvSpPr>
        <p:spPr>
          <a:xfrm flipH="1">
            <a:off x="2873432" y="2602186"/>
            <a:ext cx="18630208" cy="83648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825500" rtl="0" fontAlgn="auto" latinLnBrk="0" hangingPunct="0">
              <a:lnSpc>
                <a:spcPct val="130000"/>
              </a:lnSpc>
              <a:spcBef>
                <a:spcPts val="3900"/>
              </a:spcBef>
              <a:spcAft>
                <a:spcPts val="0"/>
              </a:spcAft>
              <a:buClrTx/>
              <a:buSzTx/>
              <a:buFont typeface="Arial" panose="020B0604020202020204" pitchFamily="34" charset="0"/>
              <a:buChar char="•"/>
              <a:tabLst/>
            </a:pPr>
            <a:r>
              <a:rPr kumimoji="0" lang="en-US" sz="4800" i="0" u="none" strike="noStrike" cap="none" spc="-38" normalizeH="0" baseline="0" dirty="0">
                <a:ln>
                  <a:noFill/>
                </a:ln>
                <a:solidFill>
                  <a:srgbClr val="3F5663"/>
                </a:solidFill>
                <a:effectLst/>
                <a:uFillTx/>
                <a:latin typeface="+mj-lt"/>
                <a:ea typeface="+mn-ea"/>
                <a:cs typeface="+mn-cs"/>
                <a:sym typeface="Gill Sans Light"/>
              </a:rPr>
              <a:t>Milestones</a:t>
            </a:r>
          </a:p>
          <a:p>
            <a:pPr marL="571500" marR="0" indent="-571500" algn="l" defTabSz="825500" rtl="0" fontAlgn="auto" latinLnBrk="0" hangingPunct="0">
              <a:lnSpc>
                <a:spcPct val="130000"/>
              </a:lnSpc>
              <a:spcBef>
                <a:spcPts val="3900"/>
              </a:spcBef>
              <a:spcAft>
                <a:spcPts val="0"/>
              </a:spcAft>
              <a:buClrTx/>
              <a:buSzTx/>
              <a:buFont typeface="Arial" panose="020B0604020202020204" pitchFamily="34" charset="0"/>
              <a:buChar char="•"/>
              <a:tabLst/>
            </a:pPr>
            <a:r>
              <a:rPr lang="en-US" sz="4800" dirty="0">
                <a:latin typeface="+mj-lt"/>
              </a:rPr>
              <a:t>PSOD’s contribution to the passage of the Rare Diseases Act</a:t>
            </a:r>
          </a:p>
          <a:p>
            <a:pPr marL="571500" marR="0" indent="-571500" algn="l" defTabSz="825500" rtl="0" fontAlgn="auto" latinLnBrk="0" hangingPunct="0">
              <a:lnSpc>
                <a:spcPct val="130000"/>
              </a:lnSpc>
              <a:spcBef>
                <a:spcPts val="3900"/>
              </a:spcBef>
              <a:spcAft>
                <a:spcPts val="0"/>
              </a:spcAft>
              <a:buClrTx/>
              <a:buSzTx/>
              <a:buFont typeface="Arial" panose="020B0604020202020204" pitchFamily="34" charset="0"/>
              <a:buChar char="•"/>
              <a:tabLst/>
            </a:pPr>
            <a:r>
              <a:rPr kumimoji="0" lang="en-US" sz="4800" i="0" u="none" strike="noStrike" cap="none" spc="-38" normalizeH="0" baseline="0" dirty="0">
                <a:ln>
                  <a:noFill/>
                </a:ln>
                <a:solidFill>
                  <a:srgbClr val="3F5663"/>
                </a:solidFill>
                <a:effectLst/>
                <a:uFillTx/>
                <a:latin typeface="+mj-lt"/>
                <a:ea typeface="+mn-ea"/>
                <a:cs typeface="+mn-cs"/>
                <a:sym typeface="Gill Sans Light"/>
              </a:rPr>
              <a:t>Salient features of the Rare Diseases Act</a:t>
            </a:r>
          </a:p>
          <a:p>
            <a:pPr marL="571500" marR="0" indent="-571500" algn="l" defTabSz="825500" rtl="0" fontAlgn="auto" latinLnBrk="0" hangingPunct="0">
              <a:lnSpc>
                <a:spcPct val="130000"/>
              </a:lnSpc>
              <a:spcBef>
                <a:spcPts val="3900"/>
              </a:spcBef>
              <a:spcAft>
                <a:spcPts val="0"/>
              </a:spcAft>
              <a:buClrTx/>
              <a:buSzTx/>
              <a:buFont typeface="Arial" panose="020B0604020202020204" pitchFamily="34" charset="0"/>
              <a:buChar char="•"/>
              <a:tabLst/>
            </a:pPr>
            <a:r>
              <a:rPr lang="en-US" sz="4800" dirty="0">
                <a:latin typeface="+mj-lt"/>
              </a:rPr>
              <a:t>Provisions on the pending Universal Health Care Act impacting implementation of the RDA</a:t>
            </a:r>
          </a:p>
          <a:p>
            <a:pPr marL="685800" indent="-685800" algn="l">
              <a:buFont typeface="Arial" panose="020B0604020202020204" pitchFamily="34" charset="0"/>
              <a:buChar char="•"/>
            </a:pPr>
            <a:r>
              <a:rPr lang="en-US" sz="4800" dirty="0">
                <a:latin typeface="+mj-ea"/>
              </a:rPr>
              <a:t>Persons With Rare Diseases Claim: Our to Right to Life</a:t>
            </a:r>
          </a:p>
        </p:txBody>
      </p:sp>
    </p:spTree>
    <p:extLst>
      <p:ext uri="{BB962C8B-B14F-4D97-AF65-F5344CB8AC3E}">
        <p14:creationId xmlns:p14="http://schemas.microsoft.com/office/powerpoint/2010/main" val="1648282153"/>
      </p:ext>
    </p:extLst>
  </p:cSld>
  <p:clrMapOvr>
    <a:masterClrMapping/>
  </p:clrMapOvr>
  <p:transition spd="med" advTm="1169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541F5DE-3105-DC47-B793-FFBAA86303B3}"/>
              </a:ext>
            </a:extLst>
          </p:cNvPr>
          <p:cNvCxnSpPr/>
          <p:nvPr/>
        </p:nvCxnSpPr>
        <p:spPr>
          <a:xfrm>
            <a:off x="1778000" y="6858000"/>
            <a:ext cx="21183600"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8" name="Oval 7">
            <a:extLst>
              <a:ext uri="{FF2B5EF4-FFF2-40B4-BE49-F238E27FC236}">
                <a16:creationId xmlns:a16="http://schemas.microsoft.com/office/drawing/2014/main" id="{0F01F9AB-8D11-BC4E-AB9C-555A2F9B2E0E}"/>
              </a:ext>
            </a:extLst>
          </p:cNvPr>
          <p:cNvSpPr/>
          <p:nvPr/>
        </p:nvSpPr>
        <p:spPr>
          <a:xfrm>
            <a:off x="3133035" y="6451600"/>
            <a:ext cx="914400" cy="914400"/>
          </a:xfrm>
          <a:prstGeom prst="ellipse">
            <a:avLst/>
          </a:prstGeom>
          <a:solidFill>
            <a:schemeClr val="accent6">
              <a:lumMod val="60000"/>
              <a:lumOff val="4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9" name="Oval 8">
            <a:extLst>
              <a:ext uri="{FF2B5EF4-FFF2-40B4-BE49-F238E27FC236}">
                <a16:creationId xmlns:a16="http://schemas.microsoft.com/office/drawing/2014/main" id="{5FBC49A0-F15A-CA45-8435-343379E480D8}"/>
              </a:ext>
            </a:extLst>
          </p:cNvPr>
          <p:cNvSpPr/>
          <p:nvPr/>
        </p:nvSpPr>
        <p:spPr>
          <a:xfrm>
            <a:off x="7213600" y="6400800"/>
            <a:ext cx="914400" cy="914400"/>
          </a:xfrm>
          <a:prstGeom prst="ellipse">
            <a:avLst/>
          </a:prstGeom>
          <a:solidFill>
            <a:schemeClr val="accent6">
              <a:lumMod val="60000"/>
              <a:lumOff val="4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10" name="Oval 9">
            <a:extLst>
              <a:ext uri="{FF2B5EF4-FFF2-40B4-BE49-F238E27FC236}">
                <a16:creationId xmlns:a16="http://schemas.microsoft.com/office/drawing/2014/main" id="{288AA627-94B8-7C49-BD0F-707D127754F0}"/>
              </a:ext>
            </a:extLst>
          </p:cNvPr>
          <p:cNvSpPr/>
          <p:nvPr/>
        </p:nvSpPr>
        <p:spPr>
          <a:xfrm>
            <a:off x="16662400" y="6451600"/>
            <a:ext cx="914400" cy="914400"/>
          </a:xfrm>
          <a:prstGeom prst="ellipse">
            <a:avLst/>
          </a:prstGeom>
          <a:solidFill>
            <a:schemeClr val="accent6">
              <a:lumMod val="60000"/>
              <a:lumOff val="4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11" name="Oval 10">
            <a:extLst>
              <a:ext uri="{FF2B5EF4-FFF2-40B4-BE49-F238E27FC236}">
                <a16:creationId xmlns:a16="http://schemas.microsoft.com/office/drawing/2014/main" id="{9D6F2F8A-67A6-0E4E-AFC0-44051C4CC3B2}"/>
              </a:ext>
            </a:extLst>
          </p:cNvPr>
          <p:cNvSpPr/>
          <p:nvPr/>
        </p:nvSpPr>
        <p:spPr>
          <a:xfrm>
            <a:off x="11734800" y="6451600"/>
            <a:ext cx="914400" cy="914400"/>
          </a:xfrm>
          <a:prstGeom prst="ellipse">
            <a:avLst/>
          </a:prstGeom>
          <a:solidFill>
            <a:schemeClr val="accent6">
              <a:lumMod val="60000"/>
              <a:lumOff val="4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12" name="Oval 11">
            <a:extLst>
              <a:ext uri="{FF2B5EF4-FFF2-40B4-BE49-F238E27FC236}">
                <a16:creationId xmlns:a16="http://schemas.microsoft.com/office/drawing/2014/main" id="{C5C7B6CD-5106-5B44-BC82-272EC57E3AE0}"/>
              </a:ext>
            </a:extLst>
          </p:cNvPr>
          <p:cNvSpPr/>
          <p:nvPr/>
        </p:nvSpPr>
        <p:spPr>
          <a:xfrm>
            <a:off x="20777200" y="6391965"/>
            <a:ext cx="914400" cy="914400"/>
          </a:xfrm>
          <a:prstGeom prst="ellipse">
            <a:avLst/>
          </a:prstGeom>
          <a:solidFill>
            <a:schemeClr val="accent6">
              <a:lumMod val="60000"/>
              <a:lumOff val="4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1183C8B9-2670-1247-B9CE-EF9C1DC7BAC3}"/>
              </a:ext>
            </a:extLst>
          </p:cNvPr>
          <p:cNvSpPr txBox="1"/>
          <p:nvPr/>
        </p:nvSpPr>
        <p:spPr>
          <a:xfrm>
            <a:off x="1356406" y="3039511"/>
            <a:ext cx="4467657" cy="1772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1990’s: Early case findings of PWRD</a:t>
            </a:r>
            <a:r>
              <a:rPr kumimoji="0" lang="en-US" sz="3800" b="0" i="0" u="none" strike="noStrike" cap="none" spc="-38" normalizeH="0" baseline="0" dirty="0">
                <a:ln>
                  <a:noFill/>
                </a:ln>
                <a:solidFill>
                  <a:srgbClr val="3F5663"/>
                </a:solidFill>
                <a:effectLst/>
                <a:uFillTx/>
                <a:latin typeface="+mn-lt"/>
                <a:ea typeface="+mn-ea"/>
                <a:cs typeface="+mn-cs"/>
                <a:sym typeface="Gill Sans Light"/>
              </a:rPr>
              <a:t> </a:t>
            </a:r>
          </a:p>
        </p:txBody>
      </p:sp>
      <p:sp>
        <p:nvSpPr>
          <p:cNvPr id="14" name="TextBox 13">
            <a:extLst>
              <a:ext uri="{FF2B5EF4-FFF2-40B4-BE49-F238E27FC236}">
                <a16:creationId xmlns:a16="http://schemas.microsoft.com/office/drawing/2014/main" id="{ED5E282D-9620-C147-93E3-86ADFCD9DBA6}"/>
              </a:ext>
            </a:extLst>
          </p:cNvPr>
          <p:cNvSpPr txBox="1"/>
          <p:nvPr/>
        </p:nvSpPr>
        <p:spPr>
          <a:xfrm>
            <a:off x="4322114" y="8889934"/>
            <a:ext cx="6919623"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Republic Act 9288</a:t>
            </a:r>
          </a:p>
          <a:p>
            <a:pPr marL="0" marR="0" indent="0" algn="ctr" defTabSz="825500" rtl="0" fontAlgn="auto" latinLnBrk="0" hangingPunct="0">
              <a:lnSpc>
                <a:spcPct val="100000"/>
              </a:lnSpc>
              <a:spcBef>
                <a:spcPts val="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 Newborn Screening Act of 2004</a:t>
            </a:r>
            <a:endParaRPr kumimoji="0" lang="en-US" sz="3800" b="0" i="0" u="none" strike="noStrike" cap="none" spc="-38" normalizeH="0" baseline="0" dirty="0">
              <a:ln>
                <a:noFill/>
              </a:ln>
              <a:solidFill>
                <a:srgbClr val="3F5663"/>
              </a:solidFill>
              <a:effectLst/>
              <a:uFillTx/>
              <a:latin typeface="+mn-lt"/>
              <a:ea typeface="+mn-ea"/>
              <a:cs typeface="+mn-cs"/>
              <a:sym typeface="Gill Sans Light"/>
            </a:endParaRPr>
          </a:p>
        </p:txBody>
      </p:sp>
      <p:sp>
        <p:nvSpPr>
          <p:cNvPr id="15" name="TextBox 14">
            <a:extLst>
              <a:ext uri="{FF2B5EF4-FFF2-40B4-BE49-F238E27FC236}">
                <a16:creationId xmlns:a16="http://schemas.microsoft.com/office/drawing/2014/main" id="{A26398D4-9B49-AA4A-9076-ECD398A565B2}"/>
              </a:ext>
            </a:extLst>
          </p:cNvPr>
          <p:cNvSpPr txBox="1"/>
          <p:nvPr/>
        </p:nvSpPr>
        <p:spPr>
          <a:xfrm>
            <a:off x="9199484" y="3331897"/>
            <a:ext cx="5985031" cy="11875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2006: Formation of PSOD</a:t>
            </a:r>
            <a:endParaRPr kumimoji="0" lang="en-US" sz="3800" b="0" i="0" u="none" strike="noStrike" cap="none" spc="-38" normalizeH="0" baseline="0" dirty="0">
              <a:ln>
                <a:noFill/>
              </a:ln>
              <a:solidFill>
                <a:srgbClr val="3F5663"/>
              </a:solidFill>
              <a:effectLst/>
              <a:uFillTx/>
              <a:latin typeface="+mn-lt"/>
              <a:ea typeface="+mn-ea"/>
              <a:cs typeface="+mn-cs"/>
              <a:sym typeface="Gill Sans Light"/>
            </a:endParaRPr>
          </a:p>
        </p:txBody>
      </p:sp>
      <p:sp>
        <p:nvSpPr>
          <p:cNvPr id="16" name="TextBox 15">
            <a:extLst>
              <a:ext uri="{FF2B5EF4-FFF2-40B4-BE49-F238E27FC236}">
                <a16:creationId xmlns:a16="http://schemas.microsoft.com/office/drawing/2014/main" id="{AFF09083-23D2-B842-8EA5-6145110B766B}"/>
              </a:ext>
            </a:extLst>
          </p:cNvPr>
          <p:cNvSpPr txBox="1"/>
          <p:nvPr/>
        </p:nvSpPr>
        <p:spPr>
          <a:xfrm>
            <a:off x="13540543" y="8597546"/>
            <a:ext cx="7693854" cy="1856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Republic Act 10747</a:t>
            </a:r>
          </a:p>
          <a:p>
            <a:pPr marL="0" marR="0" indent="0" algn="ctr" defTabSz="825500" rtl="0" fontAlgn="auto" latinLnBrk="0" hangingPunct="0">
              <a:lnSpc>
                <a:spcPct val="100000"/>
              </a:lnSpc>
              <a:spcBef>
                <a:spcPts val="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Rare Diseases Act of the Philippines</a:t>
            </a:r>
          </a:p>
          <a:p>
            <a:pPr marL="0" marR="0" indent="0" algn="ctr" defTabSz="825500" rtl="0" fontAlgn="auto" latinLnBrk="0" hangingPunct="0">
              <a:lnSpc>
                <a:spcPct val="100000"/>
              </a:lnSpc>
              <a:spcBef>
                <a:spcPts val="0"/>
              </a:spcBef>
              <a:spcAft>
                <a:spcPts val="0"/>
              </a:spcAft>
              <a:buClrTx/>
              <a:buSzTx/>
              <a:buFontTx/>
              <a:buNone/>
              <a:tabLst/>
            </a:pPr>
            <a:r>
              <a:rPr lang="en-US" dirty="0">
                <a:latin typeface="+mj-ea"/>
                <a:ea typeface="+mj-ea"/>
              </a:rPr>
              <a:t>2016</a:t>
            </a:r>
            <a:endParaRPr kumimoji="0" lang="en-US" sz="3800" b="0" i="0" u="none" strike="noStrike" cap="none" spc="-38" normalizeH="0" baseline="0" dirty="0">
              <a:ln>
                <a:noFill/>
              </a:ln>
              <a:solidFill>
                <a:srgbClr val="3F5663"/>
              </a:solidFill>
              <a:effectLst/>
              <a:uFillTx/>
              <a:latin typeface="+mn-lt"/>
              <a:ea typeface="+mn-ea"/>
              <a:cs typeface="+mn-cs"/>
              <a:sym typeface="Gill Sans Light"/>
            </a:endParaRPr>
          </a:p>
        </p:txBody>
      </p:sp>
      <p:sp>
        <p:nvSpPr>
          <p:cNvPr id="17" name="TextBox 16">
            <a:extLst>
              <a:ext uri="{FF2B5EF4-FFF2-40B4-BE49-F238E27FC236}">
                <a16:creationId xmlns:a16="http://schemas.microsoft.com/office/drawing/2014/main" id="{6B1A9942-E8C3-DF4E-ABC7-201B8C76EF96}"/>
              </a:ext>
            </a:extLst>
          </p:cNvPr>
          <p:cNvSpPr txBox="1"/>
          <p:nvPr/>
        </p:nvSpPr>
        <p:spPr>
          <a:xfrm>
            <a:off x="19165252" y="2367018"/>
            <a:ext cx="4138295" cy="23570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3800" b="0" i="0" u="none" strike="noStrike" cap="none" spc="-38" normalizeH="0" baseline="0" dirty="0">
                <a:ln>
                  <a:noFill/>
                </a:ln>
                <a:solidFill>
                  <a:srgbClr val="3F5663"/>
                </a:solidFill>
                <a:effectLst/>
                <a:uFillTx/>
                <a:latin typeface="+mj-ea"/>
                <a:ea typeface="+mj-ea"/>
                <a:cs typeface="+mn-cs"/>
                <a:sym typeface="Gill Sans Light"/>
              </a:rPr>
              <a:t>2019: Consolidated UHC Bill submitted for signature</a:t>
            </a:r>
            <a:endParaRPr kumimoji="0" lang="en-US" sz="3800" b="0" i="0" u="none" strike="noStrike" cap="none" spc="-38" normalizeH="0" baseline="0" dirty="0">
              <a:ln>
                <a:noFill/>
              </a:ln>
              <a:solidFill>
                <a:srgbClr val="3F5663"/>
              </a:solidFill>
              <a:effectLst/>
              <a:uFillTx/>
              <a:latin typeface="+mn-lt"/>
              <a:ea typeface="+mn-ea"/>
              <a:cs typeface="+mn-cs"/>
              <a:sym typeface="Gill Sans Light"/>
            </a:endParaRPr>
          </a:p>
        </p:txBody>
      </p:sp>
      <p:cxnSp>
        <p:nvCxnSpPr>
          <p:cNvPr id="19" name="Straight Connector 18">
            <a:extLst>
              <a:ext uri="{FF2B5EF4-FFF2-40B4-BE49-F238E27FC236}">
                <a16:creationId xmlns:a16="http://schemas.microsoft.com/office/drawing/2014/main" id="{95477B4C-0A29-FB49-B8B7-5263786167C1}"/>
              </a:ext>
            </a:extLst>
          </p:cNvPr>
          <p:cNvCxnSpPr>
            <a:stCxn id="13" idx="2"/>
          </p:cNvCxnSpPr>
          <p:nvPr/>
        </p:nvCxnSpPr>
        <p:spPr>
          <a:xfrm>
            <a:off x="3590235" y="4811791"/>
            <a:ext cx="0" cy="1580174"/>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1A9942A1-F179-554D-AAFB-6E5BC3246EF3}"/>
              </a:ext>
            </a:extLst>
          </p:cNvPr>
          <p:cNvCxnSpPr/>
          <p:nvPr/>
        </p:nvCxnSpPr>
        <p:spPr>
          <a:xfrm flipH="1">
            <a:off x="12183716" y="4943454"/>
            <a:ext cx="1" cy="1404741"/>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86147A9A-D706-9541-AF1E-F660DE33ABC2}"/>
              </a:ext>
            </a:extLst>
          </p:cNvPr>
          <p:cNvCxnSpPr/>
          <p:nvPr/>
        </p:nvCxnSpPr>
        <p:spPr>
          <a:xfrm flipH="1">
            <a:off x="21234398" y="4943453"/>
            <a:ext cx="1" cy="1404741"/>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17A1CDEA-2F61-F241-A621-F526A8A5C520}"/>
              </a:ext>
            </a:extLst>
          </p:cNvPr>
          <p:cNvCxnSpPr/>
          <p:nvPr/>
        </p:nvCxnSpPr>
        <p:spPr>
          <a:xfrm flipH="1">
            <a:off x="7670799" y="7447010"/>
            <a:ext cx="1" cy="1404741"/>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41C34CA0-2203-8F44-85F7-ED97F82ABAD5}"/>
              </a:ext>
            </a:extLst>
          </p:cNvPr>
          <p:cNvCxnSpPr/>
          <p:nvPr/>
        </p:nvCxnSpPr>
        <p:spPr>
          <a:xfrm flipH="1">
            <a:off x="17119599" y="7405757"/>
            <a:ext cx="1" cy="1404741"/>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0F5683D2-D8E2-A94A-B5B0-60131A68D625}"/>
              </a:ext>
            </a:extLst>
          </p:cNvPr>
          <p:cNvSpPr txBox="1"/>
          <p:nvPr/>
        </p:nvSpPr>
        <p:spPr>
          <a:xfrm>
            <a:off x="9944673" y="-114434"/>
            <a:ext cx="4478085" cy="2043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7200" i="0" u="none" strike="noStrike" cap="none" spc="-38" normalizeH="0" baseline="0" dirty="0">
                <a:ln>
                  <a:noFill/>
                </a:ln>
                <a:solidFill>
                  <a:srgbClr val="3F5663"/>
                </a:solidFill>
                <a:effectLst/>
                <a:uFillTx/>
                <a:latin typeface="+mj-lt"/>
                <a:ea typeface="+mn-ea"/>
                <a:cs typeface="+mn-cs"/>
                <a:sym typeface="Gill Sans Light"/>
              </a:rPr>
              <a:t>Milestones</a:t>
            </a:r>
            <a:endParaRPr kumimoji="0" lang="en-US" sz="3800" b="0" i="0" u="none" strike="noStrike" cap="none" spc="-38" normalizeH="0" baseline="0" dirty="0">
              <a:ln>
                <a:noFill/>
              </a:ln>
              <a:solidFill>
                <a:srgbClr val="3F5663"/>
              </a:solidFill>
              <a:effectLst/>
              <a:uFillTx/>
              <a:latin typeface="+mn-lt"/>
              <a:ea typeface="+mn-ea"/>
              <a:cs typeface="+mn-cs"/>
              <a:sym typeface="Gill Sans Light"/>
            </a:endParaRPr>
          </a:p>
        </p:txBody>
      </p:sp>
    </p:spTree>
    <p:extLst>
      <p:ext uri="{BB962C8B-B14F-4D97-AF65-F5344CB8AC3E}">
        <p14:creationId xmlns:p14="http://schemas.microsoft.com/office/powerpoint/2010/main" val="1128166017"/>
      </p:ext>
    </p:extLst>
  </p:cSld>
  <p:clrMapOvr>
    <a:masterClrMapping/>
  </p:clrMapOvr>
  <p:transition spd="med" advTm="6102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D854836-10CF-9F42-8BF3-782EAFF302D9}"/>
              </a:ext>
            </a:extLst>
          </p:cNvPr>
          <p:cNvGrpSpPr/>
          <p:nvPr/>
        </p:nvGrpSpPr>
        <p:grpSpPr>
          <a:xfrm>
            <a:off x="487845" y="2720898"/>
            <a:ext cx="6692088" cy="8479164"/>
            <a:chOff x="487845" y="2720898"/>
            <a:chExt cx="6692088" cy="8479164"/>
          </a:xfrm>
        </p:grpSpPr>
        <p:pic>
          <p:nvPicPr>
            <p:cNvPr id="3" name="Picture 2">
              <a:extLst>
                <a:ext uri="{FF2B5EF4-FFF2-40B4-BE49-F238E27FC236}">
                  <a16:creationId xmlns:a16="http://schemas.microsoft.com/office/drawing/2014/main" id="{44A8D065-2023-48E2-97DA-3CCBED22B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45" y="2720898"/>
              <a:ext cx="6583680" cy="578632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CC7D69A-A009-4F13-B378-60408EA0A47C}"/>
                </a:ext>
              </a:extLst>
            </p:cNvPr>
            <p:cNvSpPr txBox="1"/>
            <p:nvPr/>
          </p:nvSpPr>
          <p:spPr>
            <a:xfrm>
              <a:off x="498348" y="9435476"/>
              <a:ext cx="6681585"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i="0" u="none" strike="noStrike" cap="none" spc="-38" normalizeH="0" baseline="0" dirty="0">
                  <a:ln>
                    <a:noFill/>
                  </a:ln>
                  <a:solidFill>
                    <a:srgbClr val="3F5663"/>
                  </a:solidFill>
                  <a:effectLst/>
                  <a:uFillTx/>
                  <a:latin typeface="+mj-lt"/>
                  <a:ea typeface="+mn-ea"/>
                  <a:cs typeface="+mn-cs"/>
                  <a:sym typeface="Gill Sans Light"/>
                </a:rPr>
                <a:t>Rare Disease Medicine Access Program</a:t>
              </a:r>
            </a:p>
            <a:p>
              <a:pPr marL="0" marR="0" indent="0" algn="ctr" defTabSz="825500" rtl="0" fontAlgn="auto" latinLnBrk="0" hangingPunct="0">
                <a:lnSpc>
                  <a:spcPct val="100000"/>
                </a:lnSpc>
                <a:spcBef>
                  <a:spcPts val="0"/>
                </a:spcBef>
                <a:spcAft>
                  <a:spcPts val="0"/>
                </a:spcAft>
                <a:buClrTx/>
                <a:buSzTx/>
                <a:buFontTx/>
                <a:buNone/>
                <a:tabLst/>
              </a:pPr>
              <a:r>
                <a:rPr lang="en-US" sz="3600" dirty="0">
                  <a:latin typeface="+mj-lt"/>
                </a:rPr>
                <a:t>2011, 2013 and 2018</a:t>
              </a:r>
              <a:endParaRPr kumimoji="0" lang="en-US" sz="3600" i="0" u="none" strike="noStrike" cap="none" spc="-38" normalizeH="0" baseline="0" dirty="0">
                <a:ln>
                  <a:noFill/>
                </a:ln>
                <a:solidFill>
                  <a:srgbClr val="3F5663"/>
                </a:solidFill>
                <a:effectLst/>
                <a:uFillTx/>
                <a:latin typeface="+mj-lt"/>
                <a:ea typeface="+mn-ea"/>
                <a:cs typeface="+mn-cs"/>
                <a:sym typeface="Gill Sans Light"/>
              </a:endParaRPr>
            </a:p>
          </p:txBody>
        </p:sp>
      </p:grpSp>
      <p:grpSp>
        <p:nvGrpSpPr>
          <p:cNvPr id="21" name="Group 20">
            <a:extLst>
              <a:ext uri="{FF2B5EF4-FFF2-40B4-BE49-F238E27FC236}">
                <a16:creationId xmlns:a16="http://schemas.microsoft.com/office/drawing/2014/main" id="{AB2F9097-2AEE-9741-BB15-4471D2C94A3F}"/>
              </a:ext>
            </a:extLst>
          </p:cNvPr>
          <p:cNvGrpSpPr/>
          <p:nvPr/>
        </p:nvGrpSpPr>
        <p:grpSpPr>
          <a:xfrm>
            <a:off x="7679290" y="2749110"/>
            <a:ext cx="7716644" cy="7885102"/>
            <a:chOff x="7679290" y="2749110"/>
            <a:chExt cx="7716644" cy="7885102"/>
          </a:xfrm>
        </p:grpSpPr>
        <p:pic>
          <p:nvPicPr>
            <p:cNvPr id="6" name="Picture 5">
              <a:extLst>
                <a:ext uri="{FF2B5EF4-FFF2-40B4-BE49-F238E27FC236}">
                  <a16:creationId xmlns:a16="http://schemas.microsoft.com/office/drawing/2014/main" id="{E6EBFE46-6A68-4E86-AAFD-F52675E30F34}"/>
                </a:ext>
              </a:extLst>
            </p:cNvPr>
            <p:cNvPicPr>
              <a:picLocks noChangeAspect="1"/>
            </p:cNvPicPr>
            <p:nvPr/>
          </p:nvPicPr>
          <p:blipFill>
            <a:blip r:embed="rId5"/>
            <a:srcRect l="3016" r="3016"/>
            <a:stretch>
              <a:fillRect/>
            </a:stretch>
          </p:blipFill>
          <p:spPr>
            <a:xfrm>
              <a:off x="7679290" y="2749110"/>
              <a:ext cx="7716644" cy="578632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F6904FB-CAB0-4B87-9355-DEF9B520CB4E}"/>
                </a:ext>
              </a:extLst>
            </p:cNvPr>
            <p:cNvSpPr txBox="1"/>
            <p:nvPr/>
          </p:nvSpPr>
          <p:spPr>
            <a:xfrm flipH="1">
              <a:off x="8575570" y="8923487"/>
              <a:ext cx="6647644" cy="1710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3600" i="0" u="none" strike="noStrike" cap="none" spc="-38" normalizeH="0" baseline="0" dirty="0">
                  <a:ln>
                    <a:noFill/>
                  </a:ln>
                  <a:solidFill>
                    <a:srgbClr val="3F5663"/>
                  </a:solidFill>
                  <a:effectLst/>
                  <a:uFillTx/>
                  <a:latin typeface="+mj-lt"/>
                  <a:ea typeface="+mn-ea"/>
                  <a:cs typeface="+mn-cs"/>
                  <a:sym typeface="Gill Sans Light"/>
                </a:rPr>
                <a:t>Ground level lobbying for the passage of RDA</a:t>
              </a:r>
            </a:p>
          </p:txBody>
        </p:sp>
      </p:grpSp>
      <p:grpSp>
        <p:nvGrpSpPr>
          <p:cNvPr id="22" name="Group 21">
            <a:extLst>
              <a:ext uri="{FF2B5EF4-FFF2-40B4-BE49-F238E27FC236}">
                <a16:creationId xmlns:a16="http://schemas.microsoft.com/office/drawing/2014/main" id="{8F980769-7D9F-1548-B943-084414B1CBFF}"/>
              </a:ext>
            </a:extLst>
          </p:cNvPr>
          <p:cNvGrpSpPr/>
          <p:nvPr/>
        </p:nvGrpSpPr>
        <p:grpSpPr>
          <a:xfrm>
            <a:off x="16080059" y="2749110"/>
            <a:ext cx="7551442" cy="7885102"/>
            <a:chOff x="16080059" y="2749110"/>
            <a:chExt cx="7551442" cy="7885102"/>
          </a:xfrm>
        </p:grpSpPr>
        <p:sp>
          <p:nvSpPr>
            <p:cNvPr id="9" name="TextBox 8">
              <a:extLst>
                <a:ext uri="{FF2B5EF4-FFF2-40B4-BE49-F238E27FC236}">
                  <a16:creationId xmlns:a16="http://schemas.microsoft.com/office/drawing/2014/main" id="{EB897592-6992-4F03-AB15-3339E87F69FB}"/>
                </a:ext>
              </a:extLst>
            </p:cNvPr>
            <p:cNvSpPr txBox="1"/>
            <p:nvPr/>
          </p:nvSpPr>
          <p:spPr>
            <a:xfrm>
              <a:off x="16981932" y="8923487"/>
              <a:ext cx="6172200" cy="17107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3900"/>
                </a:spcBef>
                <a:spcAft>
                  <a:spcPts val="0"/>
                </a:spcAft>
                <a:buClrTx/>
                <a:buSzTx/>
                <a:buFontTx/>
                <a:buNone/>
                <a:tabLst/>
              </a:pPr>
              <a:r>
                <a:rPr kumimoji="0" lang="en-US" sz="3600" b="0" i="0" u="none" strike="noStrike" cap="none" spc="-38" normalizeH="0" baseline="0" dirty="0">
                  <a:ln>
                    <a:noFill/>
                  </a:ln>
                  <a:solidFill>
                    <a:srgbClr val="3F5663"/>
                  </a:solidFill>
                  <a:effectLst/>
                  <a:uFillTx/>
                  <a:latin typeface="+mj-lt"/>
                  <a:ea typeface="+mn-ea"/>
                  <a:cs typeface="+mn-cs"/>
                  <a:sym typeface="Gill Sans Light"/>
                </a:rPr>
                <a:t>Member of the                 Technical Working Group</a:t>
              </a:r>
            </a:p>
          </p:txBody>
        </p:sp>
        <p:pic>
          <p:nvPicPr>
            <p:cNvPr id="7" name="Picture 6" descr="A group of people sitting at desks in a room&#10;&#10;Description automatically generated">
              <a:extLst>
                <a:ext uri="{FF2B5EF4-FFF2-40B4-BE49-F238E27FC236}">
                  <a16:creationId xmlns:a16="http://schemas.microsoft.com/office/drawing/2014/main" id="{BF6F482A-9342-40C3-A0FD-F593144B4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0059" y="2749110"/>
              <a:ext cx="7551442" cy="5786320"/>
            </a:xfrm>
            <a:prstGeom prst="rect">
              <a:avLst/>
            </a:prstGeom>
            <a:effectLst>
              <a:outerShdw blurRad="292100" dist="139700" dir="2700000" algn="ctr" rotWithShape="0">
                <a:srgbClr val="000000">
                  <a:alpha val="65000"/>
                </a:srgbClr>
              </a:outerShdw>
            </a:effectLst>
          </p:spPr>
        </p:pic>
      </p:grpSp>
      <p:sp>
        <p:nvSpPr>
          <p:cNvPr id="4" name="TextBox 3">
            <a:extLst>
              <a:ext uri="{FF2B5EF4-FFF2-40B4-BE49-F238E27FC236}">
                <a16:creationId xmlns:a16="http://schemas.microsoft.com/office/drawing/2014/main" id="{FC52ECED-78C9-A349-839F-7A648814408B}"/>
              </a:ext>
            </a:extLst>
          </p:cNvPr>
          <p:cNvSpPr txBox="1"/>
          <p:nvPr/>
        </p:nvSpPr>
        <p:spPr>
          <a:xfrm>
            <a:off x="2653170" y="81982"/>
            <a:ext cx="19077659" cy="2043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lang="en-US" sz="7200" dirty="0">
                <a:latin typeface="+mj-lt"/>
              </a:rPr>
              <a:t>PSOD’s Contribution to the Passage of the RDA</a:t>
            </a:r>
            <a:endParaRPr kumimoji="0" lang="en-US" sz="7200" b="0" i="0" u="none" strike="noStrike" cap="none" spc="-38" normalizeH="0" baseline="0" dirty="0">
              <a:ln>
                <a:noFill/>
              </a:ln>
              <a:solidFill>
                <a:srgbClr val="3F5663"/>
              </a:solidFill>
              <a:effectLst/>
              <a:uFillTx/>
              <a:latin typeface="+mj-lt"/>
              <a:ea typeface="+mn-ea"/>
              <a:cs typeface="+mn-cs"/>
              <a:sym typeface="Gill Sans Light"/>
            </a:endParaRPr>
          </a:p>
        </p:txBody>
      </p:sp>
    </p:spTree>
    <p:custDataLst>
      <p:tags r:id="rId1"/>
    </p:custDataLst>
    <p:extLst>
      <p:ext uri="{BB962C8B-B14F-4D97-AF65-F5344CB8AC3E}">
        <p14:creationId xmlns:p14="http://schemas.microsoft.com/office/powerpoint/2010/main" val="338490361"/>
      </p:ext>
    </p:extLst>
  </p:cSld>
  <p:clrMapOvr>
    <a:masterClrMapping/>
  </p:clrMapOvr>
  <p:transition spd="med" advTm="906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73200" y="464820"/>
            <a:ext cx="21437602" cy="1790700"/>
          </a:xfrm>
        </p:spPr>
        <p:txBody>
          <a:bodyPr numCol="1">
            <a:normAutofit/>
          </a:bodyPr>
          <a:lstStyle/>
          <a:p>
            <a:pPr algn="ctr"/>
            <a:r>
              <a:rPr lang="en-PH" sz="7200" dirty="0">
                <a:latin typeface="+mj-lt"/>
              </a:rPr>
              <a:t>Salient Features of the Rare Diseases Act</a:t>
            </a:r>
          </a:p>
        </p:txBody>
      </p:sp>
      <p:sp>
        <p:nvSpPr>
          <p:cNvPr id="3" name="Text Placeholder 2"/>
          <p:cNvSpPr>
            <a:spLocks noGrp="1"/>
          </p:cNvSpPr>
          <p:nvPr>
            <p:ph type="body" idx="1"/>
          </p:nvPr>
        </p:nvSpPr>
        <p:spPr>
          <a:xfrm>
            <a:off x="1400048" y="2804160"/>
            <a:ext cx="21437600" cy="2011680"/>
          </a:xfrm>
        </p:spPr>
        <p:txBody>
          <a:bodyPr numCol="1">
            <a:normAutofit/>
          </a:bodyPr>
          <a:lstStyle/>
          <a:p>
            <a:r>
              <a:rPr lang="en-PH" sz="3500" dirty="0">
                <a:latin typeface="+mj-ea"/>
                <a:ea typeface="+mj-ea"/>
              </a:rPr>
              <a:t>Policy Declaration: The RDA mandates that persons suffering with rare disease have the right to survival and full and healthy development through access to timely health information and adequate medical care that is :</a:t>
            </a:r>
          </a:p>
          <a:p>
            <a:endParaRPr lang="en-PH" sz="3500" dirty="0"/>
          </a:p>
          <a:p>
            <a:endParaRPr lang="en-PH" sz="3500" dirty="0"/>
          </a:p>
        </p:txBody>
      </p:sp>
      <p:sp>
        <p:nvSpPr>
          <p:cNvPr id="20" name="TextBox 19">
            <a:extLst>
              <a:ext uri="{FF2B5EF4-FFF2-40B4-BE49-F238E27FC236}">
                <a16:creationId xmlns:a16="http://schemas.microsoft.com/office/drawing/2014/main" id="{8CC7D69A-A009-4F13-B378-60408EA0A47C}"/>
              </a:ext>
            </a:extLst>
          </p:cNvPr>
          <p:cNvSpPr txBox="1"/>
          <p:nvPr/>
        </p:nvSpPr>
        <p:spPr>
          <a:xfrm>
            <a:off x="1150899" y="4131416"/>
            <a:ext cx="7242924" cy="69444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ct val="130000"/>
              </a:lnSpc>
              <a:spcBef>
                <a:spcPts val="3900"/>
              </a:spcBef>
              <a:spcAft>
                <a:spcPts val="0"/>
              </a:spcAft>
              <a:buClrTx/>
              <a:buSzTx/>
              <a:buFontTx/>
              <a:buNone/>
              <a:tabLst/>
            </a:pPr>
            <a:r>
              <a:rPr lang="en-US" sz="3200" b="1" dirty="0">
                <a:latin typeface="+mj-lt"/>
              </a:rPr>
              <a:t>COMPREHENSIVE</a:t>
            </a:r>
          </a:p>
          <a:p>
            <a:pPr marL="0" marR="0" indent="0" algn="l" defTabSz="825500" rtl="0" fontAlgn="auto" latinLnBrk="0" hangingPunct="0">
              <a:lnSpc>
                <a:spcPct val="130000"/>
              </a:lnSpc>
              <a:spcBef>
                <a:spcPts val="3900"/>
              </a:spcBef>
              <a:spcAft>
                <a:spcPts val="0"/>
              </a:spcAft>
              <a:buClrTx/>
              <a:buSzTx/>
              <a:buFont typeface="Wingdings" pitchFamily="2" charset="2"/>
              <a:buChar char="Ø"/>
              <a:tabLst/>
            </a:pPr>
            <a:r>
              <a:rPr lang="en-US" sz="3200" dirty="0">
                <a:latin typeface="+mj-lt"/>
              </a:rPr>
              <a:t> NBS continuity care nationwide</a:t>
            </a:r>
          </a:p>
          <a:p>
            <a:pPr algn="l">
              <a:buFont typeface="Wingdings" pitchFamily="2" charset="2"/>
              <a:buChar char="Ø"/>
            </a:pPr>
            <a:r>
              <a:rPr lang="en-US" sz="3200" dirty="0" err="1">
                <a:latin typeface="+mj-ea"/>
                <a:ea typeface="+mj-ea"/>
              </a:rPr>
              <a:t>Telegenetics</a:t>
            </a:r>
            <a:endParaRPr lang="en-US" sz="3200" dirty="0">
              <a:latin typeface="+mj-ea"/>
              <a:ea typeface="+mj-ea"/>
            </a:endParaRPr>
          </a:p>
          <a:p>
            <a:pPr marL="0" marR="0" indent="0" algn="l" defTabSz="825500" rtl="0" fontAlgn="auto" latinLnBrk="0" hangingPunct="0">
              <a:lnSpc>
                <a:spcPct val="130000"/>
              </a:lnSpc>
              <a:spcBef>
                <a:spcPts val="3900"/>
              </a:spcBef>
              <a:spcAft>
                <a:spcPts val="0"/>
              </a:spcAft>
              <a:buClrTx/>
              <a:buSzTx/>
              <a:buFont typeface="Wingdings" pitchFamily="2" charset="2"/>
              <a:buChar char="Ø"/>
              <a:tabLst/>
            </a:pPr>
            <a:r>
              <a:rPr lang="en-US" sz="3200" dirty="0">
                <a:latin typeface="+mj-lt"/>
              </a:rPr>
              <a:t>Rare Disease Registry</a:t>
            </a:r>
          </a:p>
          <a:p>
            <a:pPr lvl="5" indent="0" algn="l">
              <a:buFont typeface="Wingdings" pitchFamily="2" charset="2"/>
              <a:buChar char="Ø"/>
            </a:pPr>
            <a:r>
              <a:rPr lang="en-US" sz="3200" dirty="0">
                <a:latin typeface="+mj-lt"/>
              </a:rPr>
              <a:t>Rare Disease Management Program</a:t>
            </a:r>
          </a:p>
          <a:p>
            <a:pPr marL="0" marR="0" indent="0" algn="l" defTabSz="825500" rtl="0" fontAlgn="auto" latinLnBrk="0" hangingPunct="0">
              <a:lnSpc>
                <a:spcPct val="130000"/>
              </a:lnSpc>
              <a:spcBef>
                <a:spcPts val="3900"/>
              </a:spcBef>
              <a:spcAft>
                <a:spcPts val="0"/>
              </a:spcAft>
              <a:buClrTx/>
              <a:buSzTx/>
              <a:buFontTx/>
              <a:buNone/>
              <a:tabLst/>
            </a:pPr>
            <a:endParaRPr kumimoji="0" lang="en-US" sz="3200" i="0" u="none" strike="noStrike" cap="none" spc="-38" normalizeH="0" baseline="0" dirty="0">
              <a:ln>
                <a:noFill/>
              </a:ln>
              <a:solidFill>
                <a:srgbClr val="3F5663"/>
              </a:solidFill>
              <a:effectLst/>
              <a:uFillTx/>
              <a:latin typeface="+mj-lt"/>
              <a:ea typeface="+mn-ea"/>
              <a:cs typeface="+mn-cs"/>
              <a:sym typeface="Gill Sans Light"/>
            </a:endParaRPr>
          </a:p>
        </p:txBody>
      </p:sp>
      <p:sp>
        <p:nvSpPr>
          <p:cNvPr id="21" name="TextBox 20">
            <a:extLst>
              <a:ext uri="{FF2B5EF4-FFF2-40B4-BE49-F238E27FC236}">
                <a16:creationId xmlns:a16="http://schemas.microsoft.com/office/drawing/2014/main" id="{8CC7D69A-A009-4F13-B378-60408EA0A47C}"/>
              </a:ext>
            </a:extLst>
          </p:cNvPr>
          <p:cNvSpPr txBox="1"/>
          <p:nvPr/>
        </p:nvSpPr>
        <p:spPr>
          <a:xfrm>
            <a:off x="8503551" y="4126636"/>
            <a:ext cx="7047345" cy="7029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spAutoFit/>
          </a:bodyPr>
          <a:lstStyle/>
          <a:p>
            <a:pPr marL="0" marR="0" indent="0" algn="l" defTabSz="825500" rtl="0" fontAlgn="auto" latinLnBrk="0" hangingPunct="0">
              <a:lnSpc>
                <a:spcPct val="130000"/>
              </a:lnSpc>
              <a:spcBef>
                <a:spcPts val="3900"/>
              </a:spcBef>
              <a:spcAft>
                <a:spcPts val="0"/>
              </a:spcAft>
              <a:buClrTx/>
              <a:buSzTx/>
              <a:buFontTx/>
              <a:buNone/>
              <a:tabLst/>
            </a:pPr>
            <a:r>
              <a:rPr kumimoji="0" lang="en-US" sz="3200" b="1" i="0" u="none" strike="noStrike" cap="none" spc="-38" normalizeH="0" baseline="0" dirty="0">
                <a:ln>
                  <a:noFill/>
                </a:ln>
                <a:solidFill>
                  <a:srgbClr val="3F5663"/>
                </a:solidFill>
                <a:effectLst/>
                <a:uFillTx/>
                <a:latin typeface="+mj-lt"/>
                <a:ea typeface="+mn-ea"/>
                <a:cs typeface="+mn-cs"/>
                <a:sym typeface="Gill Sans Light"/>
              </a:rPr>
              <a:t>INTEGRATED</a:t>
            </a:r>
          </a:p>
          <a:p>
            <a:pPr marL="0" marR="0" indent="0" algn="l" defTabSz="825500" rtl="0" fontAlgn="auto" latinLnBrk="0" hangingPunct="0">
              <a:lnSpc>
                <a:spcPct val="100000"/>
              </a:lnSpc>
              <a:spcBef>
                <a:spcPts val="2400"/>
              </a:spcBef>
              <a:spcAft>
                <a:spcPts val="0"/>
              </a:spcAft>
              <a:buClrTx/>
              <a:buSzTx/>
              <a:buFont typeface="Wingdings" pitchFamily="2" charset="2"/>
              <a:buChar char="Ø"/>
              <a:tabLst/>
            </a:pPr>
            <a:r>
              <a:rPr lang="en-US" sz="3200" spc="-30" dirty="0">
                <a:latin typeface="+mj-lt"/>
              </a:rPr>
              <a:t>Public Educational and Information  campaign by the DOH</a:t>
            </a:r>
          </a:p>
          <a:p>
            <a:pPr marL="0" marR="0" indent="0" algn="l" defTabSz="825500" rtl="0" fontAlgn="auto" latinLnBrk="0" hangingPunct="0">
              <a:lnSpc>
                <a:spcPct val="100000"/>
              </a:lnSpc>
              <a:spcBef>
                <a:spcPts val="2400"/>
              </a:spcBef>
              <a:spcAft>
                <a:spcPts val="0"/>
              </a:spcAft>
              <a:buClrTx/>
              <a:buSzTx/>
              <a:buFont typeface="Wingdings" pitchFamily="2" charset="2"/>
              <a:buChar char="Ø"/>
              <a:tabLst/>
            </a:pPr>
            <a:r>
              <a:rPr lang="en-US" sz="3200" spc="-30" dirty="0">
                <a:latin typeface="+mj-lt"/>
              </a:rPr>
              <a:t> Committed collaboration among stakeholders </a:t>
            </a:r>
          </a:p>
          <a:p>
            <a:pPr lvl="8" indent="0" algn="l">
              <a:lnSpc>
                <a:spcPct val="100000"/>
              </a:lnSpc>
              <a:spcBef>
                <a:spcPts val="2400"/>
              </a:spcBef>
              <a:buFont typeface="Arial" pitchFamily="34" charset="0"/>
              <a:buChar char="•"/>
            </a:pPr>
            <a:r>
              <a:rPr lang="en-US" sz="3200" spc="-30" dirty="0">
                <a:latin typeface="+mj-lt"/>
              </a:rPr>
              <a:t>    NIH</a:t>
            </a:r>
          </a:p>
          <a:p>
            <a:pPr lvl="8" indent="0" algn="l">
              <a:lnSpc>
                <a:spcPct val="100000"/>
              </a:lnSpc>
              <a:spcBef>
                <a:spcPts val="2400"/>
              </a:spcBef>
              <a:buFont typeface="Arial" pitchFamily="34" charset="0"/>
              <a:buChar char="•"/>
            </a:pPr>
            <a:r>
              <a:rPr lang="en-US" sz="3200" spc="-30" dirty="0">
                <a:latin typeface="+mj-lt"/>
              </a:rPr>
              <a:t>    FDA</a:t>
            </a:r>
          </a:p>
          <a:p>
            <a:pPr lvl="8" indent="0" algn="l">
              <a:lnSpc>
                <a:spcPct val="100000"/>
              </a:lnSpc>
              <a:spcBef>
                <a:spcPts val="2400"/>
              </a:spcBef>
              <a:buFont typeface="Arial" pitchFamily="34" charset="0"/>
              <a:buChar char="•"/>
            </a:pPr>
            <a:r>
              <a:rPr lang="en-US" sz="3200" spc="-30" dirty="0">
                <a:latin typeface="+mj-lt"/>
              </a:rPr>
              <a:t>    DILG/</a:t>
            </a:r>
            <a:r>
              <a:rPr lang="en-US" sz="3200" spc="-30" dirty="0" err="1">
                <a:latin typeface="+mj-lt"/>
              </a:rPr>
              <a:t>DePED</a:t>
            </a:r>
            <a:endParaRPr lang="en-US" sz="3200" spc="-30" dirty="0">
              <a:latin typeface="+mj-lt"/>
            </a:endParaRPr>
          </a:p>
          <a:p>
            <a:pPr lvl="8" indent="0" algn="l">
              <a:lnSpc>
                <a:spcPct val="100000"/>
              </a:lnSpc>
              <a:spcBef>
                <a:spcPts val="2400"/>
              </a:spcBef>
              <a:buFont typeface="Arial" pitchFamily="34" charset="0"/>
              <a:buChar char="•"/>
            </a:pPr>
            <a:r>
              <a:rPr lang="en-US" sz="3200" spc="-30" dirty="0">
                <a:latin typeface="+mj-lt"/>
              </a:rPr>
              <a:t>    DOST</a:t>
            </a:r>
          </a:p>
        </p:txBody>
      </p:sp>
      <p:sp>
        <p:nvSpPr>
          <p:cNvPr id="22" name="TextBox 21">
            <a:extLst>
              <a:ext uri="{FF2B5EF4-FFF2-40B4-BE49-F238E27FC236}">
                <a16:creationId xmlns:a16="http://schemas.microsoft.com/office/drawing/2014/main" id="{8CC7D69A-A009-4F13-B378-60408EA0A47C}"/>
              </a:ext>
            </a:extLst>
          </p:cNvPr>
          <p:cNvSpPr txBox="1"/>
          <p:nvPr/>
        </p:nvSpPr>
        <p:spPr>
          <a:xfrm>
            <a:off x="16269855" y="3870612"/>
            <a:ext cx="7047345" cy="6567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chorCtr="0">
            <a:spAutoFit/>
          </a:bodyPr>
          <a:lstStyle/>
          <a:p>
            <a:pPr marL="0" marR="0" indent="0" algn="l" defTabSz="825500" rtl="0" fontAlgn="auto" latinLnBrk="0" hangingPunct="0">
              <a:lnSpc>
                <a:spcPct val="130000"/>
              </a:lnSpc>
              <a:spcBef>
                <a:spcPts val="3900"/>
              </a:spcBef>
              <a:spcAft>
                <a:spcPts val="0"/>
              </a:spcAft>
              <a:buClrTx/>
              <a:buSzTx/>
              <a:buFontTx/>
              <a:buNone/>
              <a:tabLst/>
            </a:pPr>
            <a:r>
              <a:rPr kumimoji="0" lang="en-US" sz="3200" b="1" i="0" u="none" strike="noStrike" cap="none" spc="-38" normalizeH="0" baseline="0" dirty="0">
                <a:ln>
                  <a:noFill/>
                </a:ln>
                <a:solidFill>
                  <a:srgbClr val="3F5663"/>
                </a:solidFill>
                <a:effectLst/>
                <a:uFillTx/>
                <a:latin typeface="+mj-lt"/>
                <a:ea typeface="+mn-ea"/>
                <a:cs typeface="+mn-cs"/>
                <a:sym typeface="Gill Sans Light"/>
              </a:rPr>
              <a:t>SUSTAINABLE</a:t>
            </a:r>
          </a:p>
          <a:p>
            <a:pPr marL="0" marR="0" indent="0" algn="l" defTabSz="825500" rtl="0" fontAlgn="auto" latinLnBrk="0" hangingPunct="0">
              <a:lnSpc>
                <a:spcPct val="100000"/>
              </a:lnSpc>
              <a:spcBef>
                <a:spcPts val="2400"/>
              </a:spcBef>
              <a:spcAft>
                <a:spcPts val="0"/>
              </a:spcAft>
              <a:buClrTx/>
              <a:buSzTx/>
              <a:buFont typeface="Wingdings" pitchFamily="2" charset="2"/>
              <a:buChar char="Ø"/>
              <a:tabLst/>
            </a:pPr>
            <a:r>
              <a:rPr lang="en-US" sz="3200" spc="-30" dirty="0">
                <a:latin typeface="+mj-lt"/>
              </a:rPr>
              <a:t> PhilHealth Benefit Package for RD</a:t>
            </a:r>
          </a:p>
          <a:p>
            <a:pPr marL="0" marR="0" indent="0" algn="l" defTabSz="825500" rtl="0" fontAlgn="auto" latinLnBrk="0" hangingPunct="0">
              <a:lnSpc>
                <a:spcPct val="100000"/>
              </a:lnSpc>
              <a:spcBef>
                <a:spcPts val="2400"/>
              </a:spcBef>
              <a:spcAft>
                <a:spcPts val="0"/>
              </a:spcAft>
              <a:buClrTx/>
              <a:buSzTx/>
              <a:buFont typeface="Wingdings" pitchFamily="2" charset="2"/>
              <a:buChar char="Ø"/>
              <a:tabLst/>
            </a:pPr>
            <a:r>
              <a:rPr lang="en-US" sz="3200" spc="-30" dirty="0">
                <a:latin typeface="+mj-lt"/>
              </a:rPr>
              <a:t> Fiscal Incentive </a:t>
            </a:r>
          </a:p>
          <a:p>
            <a:pPr lvl="8" indent="0" algn="l">
              <a:lnSpc>
                <a:spcPct val="100000"/>
              </a:lnSpc>
              <a:spcBef>
                <a:spcPts val="2400"/>
              </a:spcBef>
            </a:pPr>
            <a:r>
              <a:rPr lang="en-US" sz="3200" spc="-30" dirty="0">
                <a:latin typeface="+mj-lt"/>
              </a:rPr>
              <a:t>Exemption from all  taxes and customs duties of donations for:</a:t>
            </a:r>
          </a:p>
          <a:p>
            <a:pPr marL="0" marR="0" indent="0" algn="l" defTabSz="825500" rtl="0" fontAlgn="auto" latinLnBrk="0" hangingPunct="0">
              <a:lnSpc>
                <a:spcPct val="100000"/>
              </a:lnSpc>
              <a:spcBef>
                <a:spcPts val="1200"/>
              </a:spcBef>
              <a:spcAft>
                <a:spcPts val="0"/>
              </a:spcAft>
              <a:buClrTx/>
              <a:buSzTx/>
              <a:tabLst/>
            </a:pPr>
            <a:r>
              <a:rPr lang="en-US" sz="3200" spc="-30" dirty="0">
                <a:latin typeface="+mj-lt"/>
              </a:rPr>
              <a:t>      Rare Disease Research</a:t>
            </a:r>
          </a:p>
          <a:p>
            <a:pPr marL="0" marR="0" indent="0" algn="l" defTabSz="825500" rtl="0" fontAlgn="auto" latinLnBrk="0" hangingPunct="0">
              <a:lnSpc>
                <a:spcPct val="100000"/>
              </a:lnSpc>
              <a:spcBef>
                <a:spcPts val="1200"/>
              </a:spcBef>
              <a:spcAft>
                <a:spcPts val="0"/>
              </a:spcAft>
              <a:buClrTx/>
              <a:buSzTx/>
              <a:tabLst/>
            </a:pPr>
            <a:r>
              <a:rPr lang="en-US" sz="3200" spc="-30" dirty="0">
                <a:latin typeface="+mj-lt"/>
              </a:rPr>
              <a:t>      Maintenance of Registry</a:t>
            </a:r>
          </a:p>
          <a:p>
            <a:pPr marL="0" marR="0" indent="0" algn="l" defTabSz="825500" rtl="0" fontAlgn="auto" latinLnBrk="0" hangingPunct="0">
              <a:lnSpc>
                <a:spcPct val="100000"/>
              </a:lnSpc>
              <a:spcBef>
                <a:spcPts val="1200"/>
              </a:spcBef>
              <a:spcAft>
                <a:spcPts val="0"/>
              </a:spcAft>
              <a:buClrTx/>
              <a:buSzTx/>
              <a:tabLst/>
            </a:pPr>
            <a:r>
              <a:rPr lang="en-US" sz="3200" spc="-30" dirty="0">
                <a:latin typeface="+mj-lt"/>
              </a:rPr>
              <a:t>      Purchase of Orphan Drugs &amp; </a:t>
            </a:r>
          </a:p>
          <a:p>
            <a:pPr marL="0" marR="0" indent="0" algn="l" defTabSz="825500" rtl="0" fontAlgn="auto" latinLnBrk="0" hangingPunct="0">
              <a:lnSpc>
                <a:spcPct val="100000"/>
              </a:lnSpc>
              <a:spcBef>
                <a:spcPts val="0"/>
              </a:spcBef>
              <a:spcAft>
                <a:spcPts val="0"/>
              </a:spcAft>
              <a:buClrTx/>
              <a:buSzTx/>
              <a:tabLst/>
            </a:pPr>
            <a:r>
              <a:rPr lang="en-US" sz="3200" spc="-30" dirty="0">
                <a:latin typeface="+mj-lt"/>
              </a:rPr>
              <a:t>      Orphan Products</a:t>
            </a:r>
          </a:p>
        </p:txBody>
      </p:sp>
    </p:spTree>
    <p:custDataLst>
      <p:tags r:id="rId1"/>
    </p:custDataLst>
    <p:extLst>
      <p:ext uri="{BB962C8B-B14F-4D97-AF65-F5344CB8AC3E}">
        <p14:creationId xmlns:p14="http://schemas.microsoft.com/office/powerpoint/2010/main" val="2622346243"/>
      </p:ext>
    </p:extLst>
  </p:cSld>
  <p:clrMapOvr>
    <a:masterClrMapping/>
  </p:clrMapOvr>
  <p:transition spd="med" advTm="911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289952" y="0"/>
            <a:ext cx="21437600" cy="1790700"/>
          </a:xfrm>
        </p:spPr>
        <p:txBody>
          <a:bodyPr>
            <a:normAutofit/>
          </a:bodyPr>
          <a:lstStyle/>
          <a:p>
            <a:pPr algn="ctr"/>
            <a:r>
              <a:rPr lang="en-US" sz="7200" dirty="0">
                <a:latin typeface="+mj-lt"/>
              </a:rPr>
              <a:t>Twin Legislation</a:t>
            </a:r>
          </a:p>
        </p:txBody>
      </p:sp>
      <p:pic>
        <p:nvPicPr>
          <p:cNvPr id="20" name="Picture 2"/>
          <p:cNvPicPr>
            <a:picLocks noChangeAspect="1" noChangeArrowheads="1"/>
          </p:cNvPicPr>
          <p:nvPr/>
        </p:nvPicPr>
        <p:blipFill>
          <a:blip r:embed="rId4">
            <a:lum bright="3000" contrast="7000"/>
            <a:extLst>
              <a:ext uri="{28A0092B-C50C-407E-A947-70E740481C1C}">
                <a14:useLocalDpi xmlns:a14="http://schemas.microsoft.com/office/drawing/2010/main" val="0"/>
              </a:ext>
            </a:extLst>
          </a:blip>
          <a:srcRect l="9537" t="5310" b="11681"/>
          <a:stretch>
            <a:fillRect/>
          </a:stretch>
        </p:blipFill>
        <p:spPr bwMode="auto">
          <a:xfrm>
            <a:off x="375482" y="1790700"/>
            <a:ext cx="7417277" cy="101879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grpSp>
        <p:nvGrpSpPr>
          <p:cNvPr id="6" name="Group 5">
            <a:extLst>
              <a:ext uri="{FF2B5EF4-FFF2-40B4-BE49-F238E27FC236}">
                <a16:creationId xmlns:a16="http://schemas.microsoft.com/office/drawing/2014/main" id="{6B117EA5-72AF-EC45-A2A6-761ABA286549}"/>
              </a:ext>
            </a:extLst>
          </p:cNvPr>
          <p:cNvGrpSpPr/>
          <p:nvPr/>
        </p:nvGrpSpPr>
        <p:grpSpPr>
          <a:xfrm>
            <a:off x="8407007" y="1790700"/>
            <a:ext cx="7569985" cy="10182734"/>
            <a:chOff x="9314072" y="2718026"/>
            <a:chExt cx="7569985" cy="9132122"/>
          </a:xfrm>
        </p:grpSpPr>
        <p:grpSp>
          <p:nvGrpSpPr>
            <p:cNvPr id="7" name="Group 6">
              <a:extLst>
                <a:ext uri="{FF2B5EF4-FFF2-40B4-BE49-F238E27FC236}">
                  <a16:creationId xmlns:a16="http://schemas.microsoft.com/office/drawing/2014/main" id="{4321F65E-9479-D449-8A07-A9EE96D3E23D}"/>
                </a:ext>
              </a:extLst>
            </p:cNvPr>
            <p:cNvGrpSpPr/>
            <p:nvPr/>
          </p:nvGrpSpPr>
          <p:grpSpPr>
            <a:xfrm>
              <a:off x="9314072" y="2718026"/>
              <a:ext cx="7569985" cy="7816607"/>
              <a:chOff x="8192257" y="14467"/>
              <a:chExt cx="7863085" cy="9894145"/>
            </a:xfrm>
          </p:grpSpPr>
          <p:grpSp>
            <p:nvGrpSpPr>
              <p:cNvPr id="12" name="Group 11">
                <a:extLst>
                  <a:ext uri="{FF2B5EF4-FFF2-40B4-BE49-F238E27FC236}">
                    <a16:creationId xmlns:a16="http://schemas.microsoft.com/office/drawing/2014/main" id="{35CF1557-A634-5E4D-B610-56511B738E03}"/>
                  </a:ext>
                </a:extLst>
              </p:cNvPr>
              <p:cNvGrpSpPr/>
              <p:nvPr/>
            </p:nvGrpSpPr>
            <p:grpSpPr>
              <a:xfrm>
                <a:off x="8192257" y="14467"/>
                <a:ext cx="7863085" cy="9894145"/>
                <a:chOff x="8150458" y="1187450"/>
                <a:chExt cx="4559300" cy="5854700"/>
              </a:xfrm>
            </p:grpSpPr>
            <p:pic>
              <p:nvPicPr>
                <p:cNvPr id="19" name="Picture 18">
                  <a:extLst>
                    <a:ext uri="{FF2B5EF4-FFF2-40B4-BE49-F238E27FC236}">
                      <a16:creationId xmlns:a16="http://schemas.microsoft.com/office/drawing/2014/main" id="{2B4B492E-C6E6-8E4E-A868-9C9EE9103E7D}"/>
                    </a:ext>
                  </a:extLst>
                </p:cNvPr>
                <p:cNvPicPr>
                  <a:picLocks noChangeAspect="1"/>
                </p:cNvPicPr>
                <p:nvPr/>
              </p:nvPicPr>
              <p:blipFill>
                <a:blip r:embed="rId5"/>
                <a:stretch>
                  <a:fillRect/>
                </a:stretch>
              </p:blipFill>
              <p:spPr>
                <a:xfrm>
                  <a:off x="8150458" y="1187450"/>
                  <a:ext cx="4559300" cy="5854700"/>
                </a:xfrm>
                <a:prstGeom prst="rect">
                  <a:avLst/>
                </a:prstGeom>
              </p:spPr>
            </p:pic>
            <p:sp>
              <p:nvSpPr>
                <p:cNvPr id="21" name="Rectangle 20">
                  <a:extLst>
                    <a:ext uri="{FF2B5EF4-FFF2-40B4-BE49-F238E27FC236}">
                      <a16:creationId xmlns:a16="http://schemas.microsoft.com/office/drawing/2014/main" id="{6CCD537A-EF31-A64E-BCC1-B38FE7C81070}"/>
                    </a:ext>
                  </a:extLst>
                </p:cNvPr>
                <p:cNvSpPr/>
                <p:nvPr/>
              </p:nvSpPr>
              <p:spPr>
                <a:xfrm>
                  <a:off x="11884568" y="1410474"/>
                  <a:ext cx="825190" cy="864374"/>
                </a:xfrm>
                <a:prstGeom prst="rect">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grpSp>
          <p:pic>
            <p:nvPicPr>
              <p:cNvPr id="13" name="Graphic 12" descr="Marker">
                <a:extLst>
                  <a:ext uri="{FF2B5EF4-FFF2-40B4-BE49-F238E27FC236}">
                    <a16:creationId xmlns:a16="http://schemas.microsoft.com/office/drawing/2014/main" id="{B9DA1CFA-E2DF-0E41-A6E5-9F884443AF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698503" y="7611042"/>
                <a:ext cx="729657" cy="834530"/>
              </a:xfrm>
              <a:prstGeom prst="rect">
                <a:avLst/>
              </a:prstGeom>
            </p:spPr>
          </p:pic>
          <p:pic>
            <p:nvPicPr>
              <p:cNvPr id="14" name="Graphic 13" descr="Marker">
                <a:extLst>
                  <a:ext uri="{FF2B5EF4-FFF2-40B4-BE49-F238E27FC236}">
                    <a16:creationId xmlns:a16="http://schemas.microsoft.com/office/drawing/2014/main" id="{1AEBC80A-DC56-3B4E-90E1-F80A459408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680867" y="5219918"/>
                <a:ext cx="729657" cy="834530"/>
              </a:xfrm>
              <a:prstGeom prst="rect">
                <a:avLst/>
              </a:prstGeom>
            </p:spPr>
          </p:pic>
          <p:pic>
            <p:nvPicPr>
              <p:cNvPr id="15" name="Graphic 14" descr="Marker">
                <a:extLst>
                  <a:ext uri="{FF2B5EF4-FFF2-40B4-BE49-F238E27FC236}">
                    <a16:creationId xmlns:a16="http://schemas.microsoft.com/office/drawing/2014/main" id="{CAA30B2F-A9A3-3A47-B01B-01629CE9FE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91684" y="3002715"/>
                <a:ext cx="729657" cy="834530"/>
              </a:xfrm>
              <a:prstGeom prst="rect">
                <a:avLst/>
              </a:prstGeom>
            </p:spPr>
          </p:pic>
          <p:pic>
            <p:nvPicPr>
              <p:cNvPr id="16" name="Graphic 15" descr="Marker">
                <a:extLst>
                  <a:ext uri="{FF2B5EF4-FFF2-40B4-BE49-F238E27FC236}">
                    <a16:creationId xmlns:a16="http://schemas.microsoft.com/office/drawing/2014/main" id="{202B84B1-2099-F147-87BE-171368FD81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708032" y="2521255"/>
                <a:ext cx="729657" cy="834530"/>
              </a:xfrm>
              <a:prstGeom prst="rect">
                <a:avLst/>
              </a:prstGeom>
            </p:spPr>
          </p:pic>
          <p:pic>
            <p:nvPicPr>
              <p:cNvPr id="17" name="Graphic 16" descr="Marker">
                <a:extLst>
                  <a:ext uri="{FF2B5EF4-FFF2-40B4-BE49-F238E27FC236}">
                    <a16:creationId xmlns:a16="http://schemas.microsoft.com/office/drawing/2014/main" id="{F53D80BC-ABD2-9641-8984-F7D08D81B4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64836" y="4001214"/>
                <a:ext cx="729657" cy="834530"/>
              </a:xfrm>
              <a:prstGeom prst="rect">
                <a:avLst/>
              </a:prstGeom>
            </p:spPr>
          </p:pic>
          <p:pic>
            <p:nvPicPr>
              <p:cNvPr id="18" name="Graphic 17" descr="Marker">
                <a:extLst>
                  <a:ext uri="{FF2B5EF4-FFF2-40B4-BE49-F238E27FC236}">
                    <a16:creationId xmlns:a16="http://schemas.microsoft.com/office/drawing/2014/main" id="{5E9C8FB2-106C-CB4D-8C62-832352FE3F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800735" y="798701"/>
                <a:ext cx="729657" cy="834530"/>
              </a:xfrm>
              <a:prstGeom prst="rect">
                <a:avLst/>
              </a:prstGeom>
            </p:spPr>
          </p:pic>
        </p:grpSp>
        <p:pic>
          <p:nvPicPr>
            <p:cNvPr id="8" name="Graphic 7" descr="Marker">
              <a:extLst>
                <a:ext uri="{FF2B5EF4-FFF2-40B4-BE49-F238E27FC236}">
                  <a16:creationId xmlns:a16="http://schemas.microsoft.com/office/drawing/2014/main" id="{25CCC6CC-A36F-0E49-930D-3EBD0C962D1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512884" y="10696611"/>
              <a:ext cx="637308" cy="548272"/>
            </a:xfrm>
            <a:prstGeom prst="rect">
              <a:avLst/>
            </a:prstGeom>
          </p:spPr>
        </p:pic>
        <p:sp>
          <p:nvSpPr>
            <p:cNvPr id="9" name="TextBox 8">
              <a:extLst>
                <a:ext uri="{FF2B5EF4-FFF2-40B4-BE49-F238E27FC236}">
                  <a16:creationId xmlns:a16="http://schemas.microsoft.com/office/drawing/2014/main" id="{CC041E1F-4154-4F42-AD7E-F7A9AB123D3B}"/>
                </a:ext>
              </a:extLst>
            </p:cNvPr>
            <p:cNvSpPr txBox="1"/>
            <p:nvPr/>
          </p:nvSpPr>
          <p:spPr>
            <a:xfrm>
              <a:off x="11072860" y="10675600"/>
              <a:ext cx="569759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38" normalizeH="0" baseline="0" dirty="0">
                  <a:ln>
                    <a:noFill/>
                  </a:ln>
                  <a:solidFill>
                    <a:srgbClr val="3F5663"/>
                  </a:solidFill>
                  <a:effectLst/>
                  <a:uFillTx/>
                  <a:latin typeface="+mj-ea"/>
                  <a:ea typeface="+mj-ea"/>
                  <a:cs typeface="+mj-cs"/>
                  <a:sym typeface="Gill Sans Light"/>
                </a:rPr>
                <a:t>6 Newborn screening centers</a:t>
              </a:r>
            </a:p>
          </p:txBody>
        </p:sp>
        <p:sp>
          <p:nvSpPr>
            <p:cNvPr id="10" name="TextBox 9">
              <a:extLst>
                <a:ext uri="{FF2B5EF4-FFF2-40B4-BE49-F238E27FC236}">
                  <a16:creationId xmlns:a16="http://schemas.microsoft.com/office/drawing/2014/main" id="{74337144-BBE2-A64F-A476-C84B6DAAE640}"/>
                </a:ext>
              </a:extLst>
            </p:cNvPr>
            <p:cNvSpPr txBox="1"/>
            <p:nvPr/>
          </p:nvSpPr>
          <p:spPr>
            <a:xfrm>
              <a:off x="11072860" y="11316669"/>
              <a:ext cx="314855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38" normalizeH="0" baseline="0" dirty="0">
                  <a:ln>
                    <a:noFill/>
                  </a:ln>
                  <a:solidFill>
                    <a:srgbClr val="3F5663"/>
                  </a:solidFill>
                  <a:effectLst/>
                  <a:uFillTx/>
                  <a:latin typeface="+mj-ea"/>
                  <a:ea typeface="+mj-ea"/>
                  <a:cs typeface="+mj-cs"/>
                  <a:sym typeface="Gill Sans Light"/>
                </a:rPr>
                <a:t>14 Continuity </a:t>
              </a:r>
              <a:r>
                <a:rPr lang="en-US" sz="2800" dirty="0">
                  <a:latin typeface="+mj-ea"/>
                  <a:ea typeface="+mj-ea"/>
                  <a:cs typeface="+mj-cs"/>
                </a:rPr>
                <a:t>clinics</a:t>
              </a:r>
              <a:endParaRPr kumimoji="0" lang="en-US" sz="2800" b="0" i="0" u="none" strike="noStrike" cap="none" spc="-38" normalizeH="0" baseline="0" dirty="0">
                <a:ln>
                  <a:noFill/>
                </a:ln>
                <a:solidFill>
                  <a:srgbClr val="3F5663"/>
                </a:solidFill>
                <a:effectLst/>
                <a:uFillTx/>
                <a:latin typeface="+mj-ea"/>
                <a:ea typeface="+mj-ea"/>
                <a:cs typeface="+mj-cs"/>
                <a:sym typeface="Gill Sans Light"/>
              </a:endParaRPr>
            </a:p>
          </p:txBody>
        </p:sp>
        <p:sp>
          <p:nvSpPr>
            <p:cNvPr id="11" name="Oval 10">
              <a:extLst>
                <a:ext uri="{FF2B5EF4-FFF2-40B4-BE49-F238E27FC236}">
                  <a16:creationId xmlns:a16="http://schemas.microsoft.com/office/drawing/2014/main" id="{8F3F3FA5-35E8-DF47-BA48-EBDCF778DFE2}"/>
                </a:ext>
              </a:extLst>
            </p:cNvPr>
            <p:cNvSpPr/>
            <p:nvPr/>
          </p:nvSpPr>
          <p:spPr>
            <a:xfrm>
              <a:off x="10655195" y="11394469"/>
              <a:ext cx="338262" cy="335122"/>
            </a:xfrm>
            <a:prstGeom prst="ellipse">
              <a:avLst/>
            </a:prstGeom>
            <a:solidFill>
              <a:srgbClr val="00B05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grpSp>
      <p:pic>
        <p:nvPicPr>
          <p:cNvPr id="2" name="Picture 1">
            <a:extLst>
              <a:ext uri="{FF2B5EF4-FFF2-40B4-BE49-F238E27FC236}">
                <a16:creationId xmlns:a16="http://schemas.microsoft.com/office/drawing/2014/main" id="{8A95194B-3F57-5447-B861-5B46A16E2105}"/>
              </a:ext>
            </a:extLst>
          </p:cNvPr>
          <p:cNvPicPr>
            <a:picLocks noChangeAspect="1"/>
          </p:cNvPicPr>
          <p:nvPr/>
        </p:nvPicPr>
        <p:blipFill>
          <a:blip r:embed="rId9"/>
          <a:stretch>
            <a:fillRect/>
          </a:stretch>
        </p:blipFill>
        <p:spPr>
          <a:xfrm>
            <a:off x="16535767" y="1817370"/>
            <a:ext cx="7417277" cy="10134600"/>
          </a:xfrm>
          <a:prstGeom prst="rect">
            <a:avLst/>
          </a:prstGeom>
          <a:effectLst>
            <a:outerShdw blurRad="190500" dist="50800" algn="ctr" rotWithShape="0">
              <a:srgbClr val="000000">
                <a:alpha val="70000"/>
              </a:srgbClr>
            </a:outerShdw>
          </a:effectLst>
        </p:spPr>
      </p:pic>
    </p:spTree>
    <p:custDataLst>
      <p:tags r:id="rId1"/>
    </p:custDataLst>
    <p:extLst>
      <p:ext uri="{BB962C8B-B14F-4D97-AF65-F5344CB8AC3E}">
        <p14:creationId xmlns:p14="http://schemas.microsoft.com/office/powerpoint/2010/main" val="482822858"/>
      </p:ext>
    </p:extLst>
  </p:cSld>
  <p:clrMapOvr>
    <a:masterClrMapping/>
  </p:clrMapOvr>
  <p:transition spd="med" advTm="410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BE069-41B3-436F-96ED-AD3A41F8A9F1}"/>
              </a:ext>
            </a:extLst>
          </p:cNvPr>
          <p:cNvSpPr>
            <a:spLocks noGrp="1"/>
          </p:cNvSpPr>
          <p:nvPr>
            <p:ph type="body" sz="quarter" idx="13"/>
          </p:nvPr>
        </p:nvSpPr>
        <p:spPr>
          <a:xfrm>
            <a:off x="5673436" y="1066800"/>
            <a:ext cx="11533909" cy="1790700"/>
          </a:xfrm>
        </p:spPr>
        <p:txBody>
          <a:bodyPr>
            <a:normAutofit/>
          </a:bodyPr>
          <a:lstStyle/>
          <a:p>
            <a:pPr algn="ctr"/>
            <a:r>
              <a:rPr lang="en-US" sz="4000" b="1" dirty="0"/>
              <a:t>                                                           </a:t>
            </a:r>
          </a:p>
        </p:txBody>
      </p:sp>
      <p:sp>
        <p:nvSpPr>
          <p:cNvPr id="3" name="Text Placeholder 2">
            <a:extLst>
              <a:ext uri="{FF2B5EF4-FFF2-40B4-BE49-F238E27FC236}">
                <a16:creationId xmlns:a16="http://schemas.microsoft.com/office/drawing/2014/main" id="{59BA82DD-E440-4EAA-B8F3-548F81EDB6F9}"/>
              </a:ext>
            </a:extLst>
          </p:cNvPr>
          <p:cNvSpPr>
            <a:spLocks noGrp="1"/>
          </p:cNvSpPr>
          <p:nvPr>
            <p:ph type="body" idx="1"/>
          </p:nvPr>
        </p:nvSpPr>
        <p:spPr>
          <a:xfrm>
            <a:off x="16249719" y="5295241"/>
            <a:ext cx="16895618" cy="8502709"/>
          </a:xfrm>
        </p:spPr>
        <p:txBody>
          <a:bodyPr/>
          <a:lstStyle/>
          <a:p>
            <a:endParaRPr lang="en-US" dirty="0"/>
          </a:p>
          <a:p>
            <a:endParaRPr lang="en-US" dirty="0"/>
          </a:p>
        </p:txBody>
      </p:sp>
      <p:sp>
        <p:nvSpPr>
          <p:cNvPr id="4" name="TextBox 3">
            <a:extLst>
              <a:ext uri="{FF2B5EF4-FFF2-40B4-BE49-F238E27FC236}">
                <a16:creationId xmlns:a16="http://schemas.microsoft.com/office/drawing/2014/main" id="{35243A89-CBD1-4F1F-8CE4-212FE5282E0E}"/>
              </a:ext>
            </a:extLst>
          </p:cNvPr>
          <p:cNvSpPr txBox="1"/>
          <p:nvPr/>
        </p:nvSpPr>
        <p:spPr>
          <a:xfrm flipH="1">
            <a:off x="3740727" y="593309"/>
            <a:ext cx="1654232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spcBef>
                <a:spcPts val="0"/>
              </a:spcBef>
            </a:pPr>
            <a:r>
              <a:rPr lang="en-US" sz="7200" dirty="0">
                <a:latin typeface="+mj-lt"/>
              </a:rPr>
              <a:t>Provisions in the pending UHC</a:t>
            </a:r>
          </a:p>
          <a:p>
            <a:pPr>
              <a:lnSpc>
                <a:spcPct val="100000"/>
              </a:lnSpc>
              <a:spcBef>
                <a:spcPts val="0"/>
              </a:spcBef>
            </a:pPr>
            <a:r>
              <a:rPr lang="en-US" sz="7200" dirty="0">
                <a:latin typeface="+mj-lt"/>
              </a:rPr>
              <a:t>Integrating the RDA Act</a:t>
            </a:r>
            <a:endParaRPr kumimoji="0" lang="en-US" sz="7200" i="0" u="none" strike="noStrike" cap="none" spc="-38" normalizeH="0" baseline="0" dirty="0">
              <a:ln>
                <a:noFill/>
              </a:ln>
              <a:solidFill>
                <a:srgbClr val="3F5663"/>
              </a:solidFill>
              <a:effectLst/>
              <a:uFillTx/>
              <a:latin typeface="+mj-lt"/>
              <a:ea typeface="+mn-ea"/>
              <a:cs typeface="+mn-cs"/>
              <a:sym typeface="Gill Sans Light"/>
            </a:endParaRPr>
          </a:p>
        </p:txBody>
      </p:sp>
      <p:grpSp>
        <p:nvGrpSpPr>
          <p:cNvPr id="5" name="Group 4">
            <a:extLst>
              <a:ext uri="{FF2B5EF4-FFF2-40B4-BE49-F238E27FC236}">
                <a16:creationId xmlns:a16="http://schemas.microsoft.com/office/drawing/2014/main" id="{C5FEA78C-C4CC-A549-864F-1C2B9330DA8A}"/>
              </a:ext>
            </a:extLst>
          </p:cNvPr>
          <p:cNvGrpSpPr/>
          <p:nvPr/>
        </p:nvGrpSpPr>
        <p:grpSpPr>
          <a:xfrm>
            <a:off x="4508685" y="3913459"/>
            <a:ext cx="2205520" cy="6747659"/>
            <a:chOff x="4508685" y="3913459"/>
            <a:chExt cx="2205520" cy="6747659"/>
          </a:xfrm>
        </p:grpSpPr>
        <p:sp>
          <p:nvSpPr>
            <p:cNvPr id="14" name="Oval 13">
              <a:extLst>
                <a:ext uri="{FF2B5EF4-FFF2-40B4-BE49-F238E27FC236}">
                  <a16:creationId xmlns:a16="http://schemas.microsoft.com/office/drawing/2014/main" id="{AA997C46-D80D-E643-BE40-6F0B3AEBAF4A}"/>
                </a:ext>
              </a:extLst>
            </p:cNvPr>
            <p:cNvSpPr/>
            <p:nvPr/>
          </p:nvSpPr>
          <p:spPr>
            <a:xfrm>
              <a:off x="4654832" y="3913459"/>
              <a:ext cx="2059373" cy="2043684"/>
            </a:xfrm>
            <a:prstGeom prst="ellipse">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pic>
          <p:nvPicPr>
            <p:cNvPr id="15" name="Graphic 14" descr="Family with two children">
              <a:extLst>
                <a:ext uri="{FF2B5EF4-FFF2-40B4-BE49-F238E27FC236}">
                  <a16:creationId xmlns:a16="http://schemas.microsoft.com/office/drawing/2014/main" id="{BB8F6BC8-3812-7E4B-8B11-D2C12000B6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89689" y="4096116"/>
              <a:ext cx="1678369" cy="1678369"/>
            </a:xfrm>
            <a:prstGeom prst="rect">
              <a:avLst/>
            </a:prstGeom>
          </p:spPr>
        </p:pic>
        <p:sp>
          <p:nvSpPr>
            <p:cNvPr id="16" name="Oval 15">
              <a:extLst>
                <a:ext uri="{FF2B5EF4-FFF2-40B4-BE49-F238E27FC236}">
                  <a16:creationId xmlns:a16="http://schemas.microsoft.com/office/drawing/2014/main" id="{C461378A-7D41-5A4A-94D2-FE50411618BB}"/>
                </a:ext>
              </a:extLst>
            </p:cNvPr>
            <p:cNvSpPr/>
            <p:nvPr/>
          </p:nvSpPr>
          <p:spPr>
            <a:xfrm>
              <a:off x="4508685" y="6215635"/>
              <a:ext cx="2059373" cy="2043684"/>
            </a:xfrm>
            <a:prstGeom prst="ellipse">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sp>
          <p:nvSpPr>
            <p:cNvPr id="17" name="Oval 16">
              <a:extLst>
                <a:ext uri="{FF2B5EF4-FFF2-40B4-BE49-F238E27FC236}">
                  <a16:creationId xmlns:a16="http://schemas.microsoft.com/office/drawing/2014/main" id="{7A014333-5440-734F-9BFB-ABFDCA231FFE}"/>
                </a:ext>
              </a:extLst>
            </p:cNvPr>
            <p:cNvSpPr/>
            <p:nvPr/>
          </p:nvSpPr>
          <p:spPr>
            <a:xfrm>
              <a:off x="4508685" y="8617434"/>
              <a:ext cx="2059373" cy="2043684"/>
            </a:xfrm>
            <a:prstGeom prst="ellipse">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pic>
          <p:nvPicPr>
            <p:cNvPr id="18" name="Graphic 17" descr="DNA">
              <a:extLst>
                <a:ext uri="{FF2B5EF4-FFF2-40B4-BE49-F238E27FC236}">
                  <a16:creationId xmlns:a16="http://schemas.microsoft.com/office/drawing/2014/main" id="{A46AEC4B-4293-6A45-AD6B-8382C2815E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204787" flipV="1">
              <a:off x="4889697" y="6490955"/>
              <a:ext cx="1354616" cy="1577336"/>
            </a:xfrm>
            <a:prstGeom prst="rect">
              <a:avLst/>
            </a:prstGeom>
          </p:spPr>
        </p:pic>
        <p:pic>
          <p:nvPicPr>
            <p:cNvPr id="19" name="Graphic 18" descr="Handshake">
              <a:extLst>
                <a:ext uri="{FF2B5EF4-FFF2-40B4-BE49-F238E27FC236}">
                  <a16:creationId xmlns:a16="http://schemas.microsoft.com/office/drawing/2014/main" id="{8FB17FBF-E162-8F4B-ADAF-4093C32E81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798892" y="8784038"/>
              <a:ext cx="1536225" cy="1736530"/>
            </a:xfrm>
            <a:prstGeom prst="rect">
              <a:avLst/>
            </a:prstGeom>
          </p:spPr>
        </p:pic>
      </p:grpSp>
      <p:sp>
        <p:nvSpPr>
          <p:cNvPr id="21" name="TextBox 20">
            <a:extLst>
              <a:ext uri="{FF2B5EF4-FFF2-40B4-BE49-F238E27FC236}">
                <a16:creationId xmlns:a16="http://schemas.microsoft.com/office/drawing/2014/main" id="{225D7EB4-6C65-DF4B-894E-73B0B986A235}"/>
              </a:ext>
            </a:extLst>
          </p:cNvPr>
          <p:cNvSpPr txBox="1"/>
          <p:nvPr/>
        </p:nvSpPr>
        <p:spPr>
          <a:xfrm>
            <a:off x="6335117" y="3780381"/>
            <a:ext cx="10922563" cy="1923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6600" b="0" i="0" u="none" strike="noStrike" cap="none" spc="-38" normalizeH="0" baseline="0" dirty="0">
                <a:ln>
                  <a:noFill/>
                </a:ln>
                <a:solidFill>
                  <a:srgbClr val="3F5663"/>
                </a:solidFill>
                <a:effectLst/>
                <a:uFillTx/>
                <a:latin typeface="+mj-lt"/>
                <a:ea typeface="+mn-ea"/>
                <a:cs typeface="+mj-cs"/>
                <a:sym typeface="Gill Sans Light"/>
              </a:rPr>
              <a:t>No one will be left behind</a:t>
            </a:r>
          </a:p>
        </p:txBody>
      </p:sp>
      <p:sp>
        <p:nvSpPr>
          <p:cNvPr id="24" name="TextBox 23">
            <a:extLst>
              <a:ext uri="{FF2B5EF4-FFF2-40B4-BE49-F238E27FC236}">
                <a16:creationId xmlns:a16="http://schemas.microsoft.com/office/drawing/2014/main" id="{4173F8A6-1E36-1440-90ED-B39D7B51EDBA}"/>
              </a:ext>
            </a:extLst>
          </p:cNvPr>
          <p:cNvSpPr txBox="1"/>
          <p:nvPr/>
        </p:nvSpPr>
        <p:spPr>
          <a:xfrm>
            <a:off x="6730718" y="8391758"/>
            <a:ext cx="10922563" cy="1923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6600" b="0" i="0" u="none" strike="noStrike" cap="none" spc="-38" normalizeH="0" baseline="0" dirty="0">
                <a:ln>
                  <a:noFill/>
                </a:ln>
                <a:solidFill>
                  <a:srgbClr val="3F5663"/>
                </a:solidFill>
                <a:effectLst/>
                <a:uFillTx/>
                <a:latin typeface="+mj-lt"/>
                <a:ea typeface="+mn-ea"/>
                <a:cs typeface="+mj-cs"/>
                <a:sym typeface="Gill Sans Light"/>
              </a:rPr>
              <a:t>Expanded source of funding</a:t>
            </a:r>
          </a:p>
        </p:txBody>
      </p:sp>
      <p:sp>
        <p:nvSpPr>
          <p:cNvPr id="25" name="TextBox 24">
            <a:extLst>
              <a:ext uri="{FF2B5EF4-FFF2-40B4-BE49-F238E27FC236}">
                <a16:creationId xmlns:a16="http://schemas.microsoft.com/office/drawing/2014/main" id="{1876C60E-81BD-EC47-A217-6F94F453B1B0}"/>
              </a:ext>
            </a:extLst>
          </p:cNvPr>
          <p:cNvSpPr txBox="1"/>
          <p:nvPr/>
        </p:nvSpPr>
        <p:spPr>
          <a:xfrm>
            <a:off x="6658184" y="6070212"/>
            <a:ext cx="12221947" cy="1923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6600" b="0" i="0" u="none" strike="noStrike" cap="none" spc="-38" normalizeH="0" baseline="0" dirty="0">
                <a:ln>
                  <a:noFill/>
                </a:ln>
                <a:solidFill>
                  <a:srgbClr val="3F5663"/>
                </a:solidFill>
                <a:effectLst/>
                <a:uFillTx/>
                <a:latin typeface="+mj-lt"/>
                <a:ea typeface="+mn-ea"/>
                <a:cs typeface="+mj-cs"/>
                <a:sym typeface="Gill Sans Light"/>
              </a:rPr>
              <a:t>Health Technology </a:t>
            </a:r>
            <a:r>
              <a:rPr lang="en-US" sz="6600" dirty="0">
                <a:latin typeface="+mj-lt"/>
                <a:cs typeface="+mj-cs"/>
              </a:rPr>
              <a:t>A</a:t>
            </a:r>
            <a:r>
              <a:rPr kumimoji="0" lang="en-US" sz="6600" b="0" i="0" u="none" strike="noStrike" cap="none" spc="-38" normalizeH="0" baseline="0" dirty="0">
                <a:ln>
                  <a:noFill/>
                </a:ln>
                <a:solidFill>
                  <a:srgbClr val="3F5663"/>
                </a:solidFill>
                <a:effectLst/>
                <a:uFillTx/>
                <a:latin typeface="+mj-lt"/>
                <a:ea typeface="+mn-ea"/>
                <a:cs typeface="+mj-cs"/>
                <a:sym typeface="Gill Sans Light"/>
              </a:rPr>
              <a:t>ssessment</a:t>
            </a:r>
          </a:p>
        </p:txBody>
      </p:sp>
    </p:spTree>
    <p:extLst>
      <p:ext uri="{BB962C8B-B14F-4D97-AF65-F5344CB8AC3E}">
        <p14:creationId xmlns:p14="http://schemas.microsoft.com/office/powerpoint/2010/main" val="3805053401"/>
      </p:ext>
    </p:extLst>
  </p:cSld>
  <p:clrMapOvr>
    <a:masterClrMapping/>
  </p:clrMapOvr>
  <p:transition spd="med" advTm="783"/>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6D888F1-8A8B-4E38-8317-FCFAE5EDDE9B}"/>
              </a:ext>
            </a:extLst>
          </p:cNvPr>
          <p:cNvSpPr txBox="1"/>
          <p:nvPr/>
        </p:nvSpPr>
        <p:spPr>
          <a:xfrm flipH="1">
            <a:off x="15287796" y="9709414"/>
            <a:ext cx="5473934" cy="1803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6000" i="0" u="none" strike="noStrike" cap="none" spc="-38" normalizeH="0" baseline="0" dirty="0">
                <a:ln>
                  <a:noFill/>
                </a:ln>
                <a:solidFill>
                  <a:srgbClr val="3F5663"/>
                </a:solidFill>
                <a:effectLst/>
                <a:uFillTx/>
                <a:latin typeface="+mj-lt"/>
                <a:ea typeface="+mn-ea"/>
                <a:cs typeface="+mn-cs"/>
                <a:sym typeface="Gill Sans Light"/>
              </a:rPr>
              <a:t>Collaboration</a:t>
            </a:r>
          </a:p>
        </p:txBody>
      </p:sp>
      <p:pic>
        <p:nvPicPr>
          <p:cNvPr id="35" name="Picture Placeholder 34" descr="A close up of a sign&#10;&#10;Description automatically generated">
            <a:extLst>
              <a:ext uri="{FF2B5EF4-FFF2-40B4-BE49-F238E27FC236}">
                <a16:creationId xmlns:a16="http://schemas.microsoft.com/office/drawing/2014/main" id="{A90BF426-7CBD-4E89-B3B1-1C58B1ED367A}"/>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265" r="1265"/>
          <a:stretch>
            <a:fillRect/>
          </a:stretch>
        </p:blipFill>
        <p:spPr>
          <a:xfrm>
            <a:off x="1080654" y="3223623"/>
            <a:ext cx="10425855" cy="6240870"/>
          </a:xfrm>
        </p:spPr>
      </p:pic>
      <p:graphicFrame>
        <p:nvGraphicFramePr>
          <p:cNvPr id="4" name="Diagram 3">
            <a:extLst>
              <a:ext uri="{FF2B5EF4-FFF2-40B4-BE49-F238E27FC236}">
                <a16:creationId xmlns:a16="http://schemas.microsoft.com/office/drawing/2014/main" id="{EB47C2DE-F6AB-514B-8BBA-A96970E8C397}"/>
              </a:ext>
            </a:extLst>
          </p:cNvPr>
          <p:cNvGraphicFramePr/>
          <p:nvPr>
            <p:extLst>
              <p:ext uri="{D42A27DB-BD31-4B8C-83A1-F6EECF244321}">
                <p14:modId xmlns:p14="http://schemas.microsoft.com/office/powerpoint/2010/main" val="366889332"/>
              </p:ext>
            </p:extLst>
          </p:nvPr>
        </p:nvGraphicFramePr>
        <p:xfrm>
          <a:off x="11506509" y="2184127"/>
          <a:ext cx="12877491" cy="8165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5DAB5A6-1381-C648-A771-DB69A2FAAB69}"/>
              </a:ext>
            </a:extLst>
          </p:cNvPr>
          <p:cNvSpPr txBox="1"/>
          <p:nvPr/>
        </p:nvSpPr>
        <p:spPr>
          <a:xfrm>
            <a:off x="5889141" y="0"/>
            <a:ext cx="12390956" cy="2043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kumimoji="0" lang="en-US" sz="7200" b="0" i="0" u="none" strike="noStrike" cap="none" spc="-38" normalizeH="0" baseline="0" dirty="0">
                <a:ln>
                  <a:noFill/>
                </a:ln>
                <a:solidFill>
                  <a:srgbClr val="3F5663"/>
                </a:solidFill>
                <a:effectLst/>
                <a:uFillTx/>
                <a:latin typeface="+mj-ea"/>
                <a:ea typeface="+mj-ea"/>
                <a:cs typeface="+mj-cs"/>
                <a:sym typeface="Gill Sans Light"/>
              </a:rPr>
              <a:t>PWRD Claim: Our Right to Life</a:t>
            </a:r>
          </a:p>
        </p:txBody>
      </p:sp>
      <p:grpSp>
        <p:nvGrpSpPr>
          <p:cNvPr id="9" name="Group 8">
            <a:extLst>
              <a:ext uri="{FF2B5EF4-FFF2-40B4-BE49-F238E27FC236}">
                <a16:creationId xmlns:a16="http://schemas.microsoft.com/office/drawing/2014/main" id="{9EF5B24F-C5A4-434D-B146-3BE9611047FA}"/>
              </a:ext>
            </a:extLst>
          </p:cNvPr>
          <p:cNvGrpSpPr/>
          <p:nvPr/>
        </p:nvGrpSpPr>
        <p:grpSpPr>
          <a:xfrm>
            <a:off x="16480286" y="4822272"/>
            <a:ext cx="2929935" cy="2889046"/>
            <a:chOff x="6209109" y="3499775"/>
            <a:chExt cx="3837781" cy="3837781"/>
          </a:xfrm>
        </p:grpSpPr>
        <p:sp>
          <p:nvSpPr>
            <p:cNvPr id="10" name="Oval 9">
              <a:extLst>
                <a:ext uri="{FF2B5EF4-FFF2-40B4-BE49-F238E27FC236}">
                  <a16:creationId xmlns:a16="http://schemas.microsoft.com/office/drawing/2014/main" id="{9AFBCE39-1673-C44F-B095-EF08FE0FA0A0}"/>
                </a:ext>
              </a:extLst>
            </p:cNvPr>
            <p:cNvSpPr/>
            <p:nvPr/>
          </p:nvSpPr>
          <p:spPr>
            <a:xfrm>
              <a:off x="6209109" y="3499775"/>
              <a:ext cx="3837781" cy="3837781"/>
            </a:xfrm>
            <a:prstGeom prst="ellipse">
              <a:avLst/>
            </a:prstGeom>
            <a:blipFill rotWithShape="0">
              <a:blip r:embed="rId9"/>
              <a:srcRect/>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4512E709-6FC7-5444-927E-80AA408380A0}"/>
                </a:ext>
              </a:extLst>
            </p:cNvPr>
            <p:cNvSpPr txBox="1"/>
            <p:nvPr/>
          </p:nvSpPr>
          <p:spPr>
            <a:xfrm>
              <a:off x="6771139" y="4061805"/>
              <a:ext cx="2713721" cy="27137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cxnSp>
        <p:nvCxnSpPr>
          <p:cNvPr id="3" name="Straight Arrow Connector 2">
            <a:extLst>
              <a:ext uri="{FF2B5EF4-FFF2-40B4-BE49-F238E27FC236}">
                <a16:creationId xmlns:a16="http://schemas.microsoft.com/office/drawing/2014/main" id="{2F11387C-93FC-D64F-9C33-DCEFC07D7BA3}"/>
              </a:ext>
            </a:extLst>
          </p:cNvPr>
          <p:cNvCxnSpPr/>
          <p:nvPr/>
        </p:nvCxnSpPr>
        <p:spPr>
          <a:xfrm flipV="1">
            <a:off x="17945253" y="4282068"/>
            <a:ext cx="0" cy="540204"/>
          </a:xfrm>
          <a:prstGeom prst="straightConnector1">
            <a:avLst/>
          </a:prstGeom>
          <a:noFill/>
          <a:ln w="381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8" name="Straight Arrow Connector 17">
            <a:extLst>
              <a:ext uri="{FF2B5EF4-FFF2-40B4-BE49-F238E27FC236}">
                <a16:creationId xmlns:a16="http://schemas.microsoft.com/office/drawing/2014/main" id="{1DEB69EE-53AF-4E41-AA83-9D00F034DE95}"/>
              </a:ext>
            </a:extLst>
          </p:cNvPr>
          <p:cNvCxnSpPr/>
          <p:nvPr/>
        </p:nvCxnSpPr>
        <p:spPr>
          <a:xfrm flipV="1">
            <a:off x="17955628" y="7711318"/>
            <a:ext cx="0" cy="540204"/>
          </a:xfrm>
          <a:prstGeom prst="straightConnector1">
            <a:avLst/>
          </a:prstGeom>
          <a:noFill/>
          <a:ln w="381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60711D1A-2126-4748-916A-8E7EAFE57122}"/>
              </a:ext>
            </a:extLst>
          </p:cNvPr>
          <p:cNvSpPr txBox="1"/>
          <p:nvPr/>
        </p:nvSpPr>
        <p:spPr>
          <a:xfrm>
            <a:off x="3423213" y="9667391"/>
            <a:ext cx="5191991" cy="1803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r>
              <a:rPr lang="en-US" sz="6000" dirty="0">
                <a:latin typeface="+mj-lt"/>
              </a:rPr>
              <a:t>Sustainability</a:t>
            </a:r>
            <a:endParaRPr kumimoji="0" lang="en-US" sz="6000" i="0" u="none" strike="noStrike" cap="none" spc="-38" normalizeH="0" baseline="0" dirty="0">
              <a:ln>
                <a:noFill/>
              </a:ln>
              <a:solidFill>
                <a:srgbClr val="3F5663"/>
              </a:solidFill>
              <a:effectLst/>
              <a:uFillTx/>
              <a:latin typeface="+mj-lt"/>
              <a:ea typeface="+mn-ea"/>
              <a:cs typeface="+mn-cs"/>
              <a:sym typeface="Gill Sans Light"/>
            </a:endParaRPr>
          </a:p>
        </p:txBody>
      </p:sp>
      <p:sp>
        <p:nvSpPr>
          <p:cNvPr id="30" name="Oval 29">
            <a:extLst>
              <a:ext uri="{FF2B5EF4-FFF2-40B4-BE49-F238E27FC236}">
                <a16:creationId xmlns:a16="http://schemas.microsoft.com/office/drawing/2014/main" id="{D9E87A3A-7688-4BEF-B9F3-C1E939F1C516}"/>
              </a:ext>
            </a:extLst>
          </p:cNvPr>
          <p:cNvSpPr/>
          <p:nvPr/>
        </p:nvSpPr>
        <p:spPr>
          <a:xfrm>
            <a:off x="-166255" y="12115800"/>
            <a:ext cx="1246909" cy="45719"/>
          </a:xfrm>
          <a:prstGeom prst="ellipse">
            <a:avLst/>
          </a:prstGeom>
          <a:solidFill>
            <a:srgbClr val="FFFFFF"/>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30000"/>
              </a:lnSpc>
              <a:spcBef>
                <a:spcPts val="3900"/>
              </a:spcBef>
              <a:spcAft>
                <a:spcPts val="0"/>
              </a:spcAft>
              <a:buClrTx/>
              <a:buSzTx/>
              <a:buFontTx/>
              <a:buNone/>
              <a:tabLst/>
            </a:pPr>
            <a:endParaRPr kumimoji="0" lang="en-US" sz="3800" b="0" i="0" u="none" strike="noStrike" cap="none" spc="-38" normalizeH="0" baseline="0">
              <a:ln>
                <a:noFill/>
              </a:ln>
              <a:solidFill>
                <a:srgbClr val="3F5663"/>
              </a:solidFill>
              <a:effectLst/>
              <a:uFillTx/>
              <a:latin typeface="+mn-lt"/>
              <a:ea typeface="+mn-ea"/>
              <a:cs typeface="+mn-cs"/>
              <a:sym typeface="Gill Sans Light"/>
            </a:endParaRPr>
          </a:p>
        </p:txBody>
      </p:sp>
      <p:cxnSp>
        <p:nvCxnSpPr>
          <p:cNvPr id="21" name="Straight Arrow Connector 20">
            <a:extLst>
              <a:ext uri="{FF2B5EF4-FFF2-40B4-BE49-F238E27FC236}">
                <a16:creationId xmlns:a16="http://schemas.microsoft.com/office/drawing/2014/main" id="{928E1EAD-1452-B84C-BB3D-AA8C964461F8}"/>
              </a:ext>
            </a:extLst>
          </p:cNvPr>
          <p:cNvCxnSpPr>
            <a:cxnSpLocks/>
          </p:cNvCxnSpPr>
          <p:nvPr/>
        </p:nvCxnSpPr>
        <p:spPr>
          <a:xfrm>
            <a:off x="19410221" y="6299454"/>
            <a:ext cx="661974" cy="0"/>
          </a:xfrm>
          <a:prstGeom prst="straightConnector1">
            <a:avLst/>
          </a:prstGeom>
          <a:noFill/>
          <a:ln w="381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22BCF3A3-EBCF-E54D-A57D-AA62C8D87E46}"/>
              </a:ext>
            </a:extLst>
          </p:cNvPr>
          <p:cNvCxnSpPr>
            <a:cxnSpLocks/>
          </p:cNvCxnSpPr>
          <p:nvPr/>
        </p:nvCxnSpPr>
        <p:spPr>
          <a:xfrm>
            <a:off x="15818312" y="6299454"/>
            <a:ext cx="661974" cy="0"/>
          </a:xfrm>
          <a:prstGeom prst="straightConnector1">
            <a:avLst/>
          </a:prstGeom>
          <a:noFill/>
          <a:ln w="381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3943889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D9515A-10AC-B149-9BDC-12B63B999E70}"/>
              </a:ext>
            </a:extLst>
          </p:cNvPr>
          <p:cNvSpPr txBox="1"/>
          <p:nvPr/>
        </p:nvSpPr>
        <p:spPr>
          <a:xfrm>
            <a:off x="387255" y="331875"/>
            <a:ext cx="11024457" cy="740644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Autofit/>
          </a:bodyPr>
          <a:lstStyle/>
          <a:p>
            <a:pPr defTabSz="914400" hangingPunct="1">
              <a:lnSpc>
                <a:spcPct val="100000"/>
              </a:lnSpc>
              <a:spcBef>
                <a:spcPct val="0"/>
              </a:spcBef>
              <a:spcAft>
                <a:spcPts val="600"/>
              </a:spcAft>
            </a:pPr>
            <a:r>
              <a:rPr lang="en-US" sz="7200" i="1" kern="1200" dirty="0">
                <a:solidFill>
                  <a:schemeClr val="tx2"/>
                </a:solidFill>
                <a:latin typeface="+mj-lt"/>
                <a:ea typeface="+mj-ea"/>
                <a:cs typeface="+mj-cs"/>
              </a:rPr>
              <a:t>Someday soon, with our collective help, </a:t>
            </a:r>
          </a:p>
          <a:p>
            <a:pPr defTabSz="914400" hangingPunct="1">
              <a:lnSpc>
                <a:spcPct val="100000"/>
              </a:lnSpc>
              <a:spcBef>
                <a:spcPct val="0"/>
              </a:spcBef>
              <a:spcAft>
                <a:spcPts val="600"/>
              </a:spcAft>
            </a:pPr>
            <a:r>
              <a:rPr lang="en-US" sz="7200" i="1" kern="1200" dirty="0">
                <a:solidFill>
                  <a:schemeClr val="tx2"/>
                </a:solidFill>
                <a:latin typeface="+mj-lt"/>
                <a:ea typeface="+mj-ea"/>
                <a:cs typeface="+mj-cs"/>
              </a:rPr>
              <a:t>patient families can feel…</a:t>
            </a:r>
          </a:p>
          <a:p>
            <a:pPr defTabSz="914400" hangingPunct="1">
              <a:lnSpc>
                <a:spcPct val="100000"/>
              </a:lnSpc>
              <a:spcBef>
                <a:spcPct val="0"/>
              </a:spcBef>
              <a:spcAft>
                <a:spcPts val="600"/>
              </a:spcAft>
            </a:pPr>
            <a:r>
              <a:rPr lang="en-US" sz="7200" i="1" kern="1200" dirty="0">
                <a:solidFill>
                  <a:schemeClr val="tx2"/>
                </a:solidFill>
                <a:latin typeface="+mj-lt"/>
                <a:ea typeface="+mj-ea"/>
                <a:cs typeface="+mj-cs"/>
              </a:rPr>
              <a:t>”No disease is rare for someone you love”.</a:t>
            </a:r>
          </a:p>
        </p:txBody>
      </p:sp>
      <p:pic>
        <p:nvPicPr>
          <p:cNvPr id="5" name="Picture 4">
            <a:extLst>
              <a:ext uri="{FF2B5EF4-FFF2-40B4-BE49-F238E27FC236}">
                <a16:creationId xmlns:a16="http://schemas.microsoft.com/office/drawing/2014/main" id="{ABD45E63-DCA0-4B41-8F99-25CB893A4358}"/>
              </a:ext>
            </a:extLst>
          </p:cNvPr>
          <p:cNvPicPr>
            <a:picLocks noChangeAspect="1"/>
          </p:cNvPicPr>
          <p:nvPr/>
        </p:nvPicPr>
        <p:blipFill>
          <a:blip r:embed="rId3"/>
          <a:stretch>
            <a:fillRect/>
          </a:stretch>
        </p:blipFill>
        <p:spPr>
          <a:xfrm>
            <a:off x="11411712" y="630485"/>
            <a:ext cx="10534900" cy="8335305"/>
          </a:xfrm>
          <a:prstGeom prst="rect">
            <a:avLst/>
          </a:prstGeom>
        </p:spPr>
      </p:pic>
      <p:sp>
        <p:nvSpPr>
          <p:cNvPr id="9" name="TextBox 8">
            <a:extLst>
              <a:ext uri="{FF2B5EF4-FFF2-40B4-BE49-F238E27FC236}">
                <a16:creationId xmlns:a16="http://schemas.microsoft.com/office/drawing/2014/main" id="{78E4B0EA-3E00-6245-AA92-2F913D836AD8}"/>
              </a:ext>
            </a:extLst>
          </p:cNvPr>
          <p:cNvSpPr txBox="1"/>
          <p:nvPr/>
        </p:nvSpPr>
        <p:spPr>
          <a:xfrm>
            <a:off x="10961241" y="9452659"/>
            <a:ext cx="1143584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38" normalizeH="0" baseline="0" dirty="0">
                <a:ln>
                  <a:noFill/>
                </a:ln>
                <a:solidFill>
                  <a:srgbClr val="3F5663"/>
                </a:solidFill>
                <a:effectLst/>
                <a:uFillTx/>
                <a:latin typeface="+mj-ea"/>
                <a:ea typeface="+mj-ea"/>
                <a:cs typeface="+mj-cs"/>
                <a:sym typeface="Gill Sans Light"/>
              </a:rPr>
              <a:t>Because everyone has a right to life…</a:t>
            </a:r>
          </a:p>
          <a:p>
            <a:pPr marL="0" marR="0" indent="0" algn="ctr" defTabSz="825500" rtl="0" fontAlgn="auto" latinLnBrk="0" hangingPunct="0">
              <a:lnSpc>
                <a:spcPct val="100000"/>
              </a:lnSpc>
              <a:spcBef>
                <a:spcPts val="0"/>
              </a:spcBef>
              <a:spcAft>
                <a:spcPts val="0"/>
              </a:spcAft>
              <a:buClrTx/>
              <a:buSzTx/>
              <a:buFontTx/>
              <a:buNone/>
              <a:tabLst/>
            </a:pPr>
            <a:r>
              <a:rPr lang="en-US" sz="5000" dirty="0">
                <a:latin typeface="+mj-ea"/>
                <a:ea typeface="+mj-ea"/>
                <a:cs typeface="+mj-cs"/>
              </a:rPr>
              <a:t>…and a right to a quality life.</a:t>
            </a:r>
            <a:endParaRPr kumimoji="0" lang="en-US" sz="5000" b="0" i="0" u="none" strike="noStrike" cap="none" spc="-38" normalizeH="0" baseline="0" dirty="0">
              <a:ln>
                <a:noFill/>
              </a:ln>
              <a:solidFill>
                <a:srgbClr val="3F5663"/>
              </a:solidFill>
              <a:effectLst/>
              <a:uFillTx/>
              <a:latin typeface="+mj-ea"/>
              <a:ea typeface="+mj-ea"/>
              <a:cs typeface="+mj-cs"/>
              <a:sym typeface="Gill Sans Light"/>
            </a:endParaRPr>
          </a:p>
        </p:txBody>
      </p:sp>
    </p:spTree>
    <p:extLst>
      <p:ext uri="{BB962C8B-B14F-4D97-AF65-F5344CB8AC3E}">
        <p14:creationId xmlns:p14="http://schemas.microsoft.com/office/powerpoint/2010/main" val="2782503823"/>
      </p:ext>
    </p:extLst>
  </p:cSld>
  <p:clrMapOvr>
    <a:masterClrMapping/>
  </p:clrMapOvr>
  <p:transition spd="med" advTm="31374"/>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7.6|29.9"/>
</p:tagLst>
</file>

<file path=ppt/tags/tag2.xml><?xml version="1.0" encoding="utf-8"?>
<p:tagLst xmlns:a="http://schemas.openxmlformats.org/drawingml/2006/main" xmlns:r="http://schemas.openxmlformats.org/officeDocument/2006/relationships" xmlns:p="http://schemas.openxmlformats.org/presentationml/2006/main">
  <p:tag name="TIMING" val="|11.3|20.6|29"/>
</p:tagLst>
</file>

<file path=ppt/tags/tag3.xml><?xml version="1.0" encoding="utf-8"?>
<p:tagLst xmlns:a="http://schemas.openxmlformats.org/drawingml/2006/main" xmlns:r="http://schemas.openxmlformats.org/officeDocument/2006/relationships" xmlns:p="http://schemas.openxmlformats.org/presentationml/2006/main">
  <p:tag name="TIMING" val="|5.7|10.2|9.7"/>
</p:tagLst>
</file>

<file path=ppt/theme/theme1.xml><?xml version="1.0" encoding="utf-8"?>
<a:theme xmlns:a="http://schemas.openxmlformats.org/drawingml/2006/main" name="White">
  <a:themeElements>
    <a:clrScheme name="White">
      <a:dk1>
        <a:srgbClr val="3F5663"/>
      </a:dk1>
      <a:lt1>
        <a:srgbClr val="F1F1F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ahoma"/>
        <a:ea typeface="Tahoma"/>
        <a:cs typeface="Tahoma"/>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SOD Template" id="{5197E0F4-15A0-8F41-A467-8A7512801928}" vid="{E44DAA02-ACF7-F24A-BF6D-5AC5E09EAC74}"/>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ahoma"/>
        <a:ea typeface="Tahoma"/>
        <a:cs typeface="Tahoma"/>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30000"/>
          </a:lnSpc>
          <a:spcBef>
            <a:spcPts val="3900"/>
          </a:spcBef>
          <a:spcAft>
            <a:spcPts val="0"/>
          </a:spcAft>
          <a:buClrTx/>
          <a:buSzTx/>
          <a:buFontTx/>
          <a:buNone/>
          <a:tabLst/>
          <a:defRPr kumimoji="0" sz="3800" b="0" i="0" u="none" strike="noStrike" cap="none" spc="-38" normalizeH="0" baseline="0">
            <a:ln>
              <a:noFill/>
            </a:ln>
            <a:solidFill>
              <a:srgbClr val="3F566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666</TotalTime>
  <Words>439</Words>
  <Application>Microsoft Office PowerPoint</Application>
  <PresentationFormat>Custom</PresentationFormat>
  <Paragraphs>99</Paragraphs>
  <Slides>12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Brush Script MT</vt:lpstr>
      <vt:lpstr>Gabriola</vt:lpstr>
      <vt:lpstr>Gill Sans</vt:lpstr>
      <vt:lpstr>Gill Sans Light</vt:lpstr>
      <vt:lpstr>Helvetica</vt:lpstr>
      <vt:lpstr>Lucida Grande</vt:lpstr>
      <vt:lpstr>Tahoma</vt:lpstr>
      <vt:lpstr>Times New Roman</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Magdaraog, Victor</dc:creator>
  <cp:lastModifiedBy>Paloma Tejada</cp:lastModifiedBy>
  <cp:revision>84</cp:revision>
  <dcterms:created xsi:type="dcterms:W3CDTF">2019-02-14T02:32:25Z</dcterms:created>
  <dcterms:modified xsi:type="dcterms:W3CDTF">2019-02-20T17:04:38Z</dcterms:modified>
</cp:coreProperties>
</file>